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1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jpeg" Type="http://schemas.openxmlformats.org/officeDocument/2006/relationships/image"/><Relationship Id="rId4" Target="../media/image60.jpeg" Type="http://schemas.openxmlformats.org/officeDocument/2006/relationships/image"/><Relationship Id="rId5" Target="../media/image6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2" Target="../media/image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7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3.jpeg" Type="http://schemas.openxmlformats.org/officeDocument/2006/relationships/image"/><Relationship Id="rId4" Target="../media/image74.jpeg" Type="http://schemas.openxmlformats.org/officeDocument/2006/relationships/image"/><Relationship Id="rId5" Target="../media/image75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6.jpeg" Type="http://schemas.openxmlformats.org/officeDocument/2006/relationships/image"/><Relationship Id="rId4" Target="../media/image77.jpeg" Type="http://schemas.openxmlformats.org/officeDocument/2006/relationships/image"/><Relationship Id="rId5" Target="../media/image78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13" Target="../media/image89.png" Type="http://schemas.openxmlformats.org/officeDocument/2006/relationships/image"/><Relationship Id="rId14" Target="../media/image90.png" Type="http://schemas.openxmlformats.org/officeDocument/2006/relationships/image"/><Relationship Id="rId15" Target="../media/image91.png" Type="http://schemas.openxmlformats.org/officeDocument/2006/relationships/image"/><Relationship Id="rId16" Target="../media/image92.png" Type="http://schemas.openxmlformats.org/officeDocument/2006/relationships/image"/><Relationship Id="rId17" Target="../media/image93.png" Type="http://schemas.openxmlformats.org/officeDocument/2006/relationships/image"/><Relationship Id="rId18" Target="../media/image94.png" Type="http://schemas.openxmlformats.org/officeDocument/2006/relationships/image"/><Relationship Id="rId19" Target="../media/image95.png" Type="http://schemas.openxmlformats.org/officeDocument/2006/relationships/image"/><Relationship Id="rId2" Target="../media/image1.png" Type="http://schemas.openxmlformats.org/officeDocument/2006/relationships/image"/><Relationship Id="rId20" Target="../media/image96.png" Type="http://schemas.openxmlformats.org/officeDocument/2006/relationships/image"/><Relationship Id="rId21" Target="../media/image97.png" Type="http://schemas.openxmlformats.org/officeDocument/2006/relationships/image"/><Relationship Id="rId22" Target="../media/image98.png" Type="http://schemas.openxmlformats.org/officeDocument/2006/relationships/image"/><Relationship Id="rId23" Target="../media/image99.png" Type="http://schemas.openxmlformats.org/officeDocument/2006/relationships/image"/><Relationship Id="rId24" Target="../media/image100.png" Type="http://schemas.openxmlformats.org/officeDocument/2006/relationships/image"/><Relationship Id="rId25" Target="../media/image101.png" Type="http://schemas.openxmlformats.org/officeDocument/2006/relationships/image"/><Relationship Id="rId26" Target="../media/image102.png" Type="http://schemas.openxmlformats.org/officeDocument/2006/relationships/image"/><Relationship Id="rId27" Target="../media/image103.png" Type="http://schemas.openxmlformats.org/officeDocument/2006/relationships/image"/><Relationship Id="rId28" Target="../media/image104.svg" Type="http://schemas.openxmlformats.org/officeDocument/2006/relationships/image"/><Relationship Id="rId29" Target="../media/image105.png" Type="http://schemas.openxmlformats.org/officeDocument/2006/relationships/image"/><Relationship Id="rId3" Target="../media/image79.png" Type="http://schemas.openxmlformats.org/officeDocument/2006/relationships/image"/><Relationship Id="rId30" Target="../media/image106.png" Type="http://schemas.openxmlformats.org/officeDocument/2006/relationships/image"/><Relationship Id="rId31" Target="../media/image107.png" Type="http://schemas.openxmlformats.org/officeDocument/2006/relationships/image"/><Relationship Id="rId32" Target="../media/image108.png" Type="http://schemas.openxmlformats.org/officeDocument/2006/relationships/image"/><Relationship Id="rId33" Target="../media/image109.png" Type="http://schemas.openxmlformats.org/officeDocument/2006/relationships/image"/><Relationship Id="rId34" Target="../media/image110.png" Type="http://schemas.openxmlformats.org/officeDocument/2006/relationships/image"/><Relationship Id="rId35" Target="../media/image111.png" Type="http://schemas.openxmlformats.org/officeDocument/2006/relationships/image"/><Relationship Id="rId36" Target="../media/image112.png" Type="http://schemas.openxmlformats.org/officeDocument/2006/relationships/image"/><Relationship Id="rId37" Target="../media/image113.png" Type="http://schemas.openxmlformats.org/officeDocument/2006/relationships/image"/><Relationship Id="rId38" Target="../media/image114.png" Type="http://schemas.openxmlformats.org/officeDocument/2006/relationships/image"/><Relationship Id="rId39" Target="../media/image115.png" Type="http://schemas.openxmlformats.org/officeDocument/2006/relationships/image"/><Relationship Id="rId4" Target="../media/image80.png" Type="http://schemas.openxmlformats.org/officeDocument/2006/relationships/image"/><Relationship Id="rId40" Target="../media/image116.png" Type="http://schemas.openxmlformats.org/officeDocument/2006/relationships/image"/><Relationship Id="rId41" Target="../media/image117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11" Target="../media/image125.svg" Type="http://schemas.openxmlformats.org/officeDocument/2006/relationships/image"/><Relationship Id="rId12" Target="../media/image126.png" Type="http://schemas.openxmlformats.org/officeDocument/2006/relationships/image"/><Relationship Id="rId13" Target="../media/image12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8.png" Type="http://schemas.openxmlformats.org/officeDocument/2006/relationships/image"/><Relationship Id="rId5" Target="../media/image119.svg" Type="http://schemas.openxmlformats.org/officeDocument/2006/relationships/image"/><Relationship Id="rId6" Target="../media/image120.png" Type="http://schemas.openxmlformats.org/officeDocument/2006/relationships/image"/><Relationship Id="rId7" Target="../media/image121.svg" Type="http://schemas.openxmlformats.org/officeDocument/2006/relationships/image"/><Relationship Id="rId8" Target="../media/image122.png" Type="http://schemas.openxmlformats.org/officeDocument/2006/relationships/image"/><Relationship Id="rId9" Target="../media/image12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1.png" Type="http://schemas.openxmlformats.org/officeDocument/2006/relationships/image"/><Relationship Id="rId7" Target="../media/image2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Relationship Id="rId8" Target="../media/image39.jpeg" Type="http://schemas.openxmlformats.org/officeDocument/2006/relationships/image"/><Relationship Id="rId9" Target="../media/image4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jpeg" Type="http://schemas.openxmlformats.org/officeDocument/2006/relationships/image"/><Relationship Id="rId4" Target="../media/image42.jpeg" Type="http://schemas.openxmlformats.org/officeDocument/2006/relationships/image"/><Relationship Id="rId5" Target="../media/image4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2559" y="2826591"/>
            <a:ext cx="3806465" cy="3958196"/>
          </a:xfrm>
          <a:custGeom>
            <a:avLst/>
            <a:gdLst/>
            <a:ahLst/>
            <a:cxnLst/>
            <a:rect r="r" b="b" t="t" l="l"/>
            <a:pathLst>
              <a:path h="3958196" w="3806465">
                <a:moveTo>
                  <a:pt x="0" y="0"/>
                </a:moveTo>
                <a:lnTo>
                  <a:pt x="3806465" y="0"/>
                </a:lnTo>
                <a:lnTo>
                  <a:pt x="3806465" y="3958196"/>
                </a:lnTo>
                <a:lnTo>
                  <a:pt x="0" y="395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34475" y="4631013"/>
            <a:ext cx="1306010" cy="90242"/>
            <a:chOff x="0" y="0"/>
            <a:chExt cx="343970" cy="237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3970" cy="23768"/>
            </a:xfrm>
            <a:custGeom>
              <a:avLst/>
              <a:gdLst/>
              <a:ahLst/>
              <a:cxnLst/>
              <a:rect r="r" b="b" t="t" l="l"/>
              <a:pathLst>
                <a:path h="23768" w="343970">
                  <a:moveTo>
                    <a:pt x="0" y="0"/>
                  </a:moveTo>
                  <a:lnTo>
                    <a:pt x="343970" y="0"/>
                  </a:lnTo>
                  <a:lnTo>
                    <a:pt x="343970" y="23768"/>
                  </a:lnTo>
                  <a:lnTo>
                    <a:pt x="0" y="23768"/>
                  </a:lnTo>
                  <a:close/>
                </a:path>
              </a:pathLst>
            </a:custGeom>
            <a:solidFill>
              <a:srgbClr val="ED466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3970" cy="6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064048" y="1159920"/>
            <a:ext cx="5712349" cy="9127080"/>
          </a:xfrm>
          <a:custGeom>
            <a:avLst/>
            <a:gdLst/>
            <a:ahLst/>
            <a:cxnLst/>
            <a:rect r="r" b="b" t="t" l="l"/>
            <a:pathLst>
              <a:path h="9127080" w="5712349">
                <a:moveTo>
                  <a:pt x="0" y="0"/>
                </a:moveTo>
                <a:lnTo>
                  <a:pt x="5712350" y="0"/>
                </a:lnTo>
                <a:lnTo>
                  <a:pt x="5712350" y="9127080"/>
                </a:lnTo>
                <a:lnTo>
                  <a:pt x="0" y="9127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667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064048" y="0"/>
            <a:ext cx="1889006" cy="7979513"/>
            <a:chOff x="0" y="0"/>
            <a:chExt cx="497516" cy="210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7516" cy="2101600"/>
            </a:xfrm>
            <a:custGeom>
              <a:avLst/>
              <a:gdLst/>
              <a:ahLst/>
              <a:cxnLst/>
              <a:rect r="r" b="b" t="t" l="l"/>
              <a:pathLst>
                <a:path h="2101600" w="497516">
                  <a:moveTo>
                    <a:pt x="0" y="0"/>
                  </a:moveTo>
                  <a:lnTo>
                    <a:pt x="497516" y="0"/>
                  </a:lnTo>
                  <a:lnTo>
                    <a:pt x="497516" y="2101600"/>
                  </a:lnTo>
                  <a:lnTo>
                    <a:pt x="0" y="2101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97516" cy="2139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05900" y="3015014"/>
            <a:ext cx="4245025" cy="117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6"/>
              </a:lnSpc>
              <a:spcBef>
                <a:spcPct val="0"/>
              </a:spcBef>
            </a:pPr>
            <a:r>
              <a:rPr lang="en-US" sz="6526">
                <a:solidFill>
                  <a:srgbClr val="000000"/>
                </a:solidFill>
                <a:latin typeface="Poppins Bold"/>
              </a:rPr>
              <a:t>Company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90703" y="3992252"/>
            <a:ext cx="3813052" cy="117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36"/>
              </a:lnSpc>
              <a:spcBef>
                <a:spcPct val="0"/>
              </a:spcBef>
            </a:pPr>
            <a:r>
              <a:rPr lang="en-US" sz="6526">
                <a:solidFill>
                  <a:srgbClr val="ED4661"/>
                </a:solidFill>
                <a:latin typeface="Poppins Bold"/>
              </a:rPr>
              <a:t>Portfolio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19333" y="9258300"/>
            <a:ext cx="1973993" cy="655412"/>
            <a:chOff x="0" y="0"/>
            <a:chExt cx="2631990" cy="8738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727505" y="96272"/>
              <a:ext cx="1904485" cy="643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</a:pPr>
              <a:r>
                <a:rPr lang="en-US" sz="1737" spc="52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737" spc="52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737" spc="52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876"/>
                </a:lnSpc>
                <a:spcBef>
                  <a:spcPct val="0"/>
                </a:spcBef>
              </a:pPr>
              <a:r>
                <a:rPr lang="en-US" sz="1737" spc="-3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737" spc="-3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737" spc="-3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9050"/>
              <a:ext cx="822839" cy="854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73"/>
                </a:lnSpc>
                <a:spcBef>
                  <a:spcPct val="0"/>
                </a:spcBef>
              </a:pPr>
              <a:r>
                <a:rPr lang="en-US" sz="4327" spc="129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02559" y="6829854"/>
            <a:ext cx="3860544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282828"/>
                </a:solidFill>
                <a:latin typeface="Poppins Light"/>
              </a:rPr>
              <a:t>Revolutionize Your Business With</a:t>
            </a:r>
            <a:r>
              <a:rPr lang="en-US" sz="1599">
                <a:solidFill>
                  <a:srgbClr val="282828"/>
                </a:solidFill>
                <a:latin typeface="Poppins"/>
              </a:rPr>
              <a:t> </a:t>
            </a:r>
            <a:r>
              <a:rPr lang="en-US" sz="1599">
                <a:solidFill>
                  <a:srgbClr val="282828"/>
                </a:solidFill>
                <a:latin typeface="Poppins Bold"/>
              </a:rPr>
              <a:t>Digito Martech Limited.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40207" y="3772852"/>
            <a:ext cx="3803793" cy="14376541"/>
          </a:xfrm>
          <a:custGeom>
            <a:avLst/>
            <a:gdLst/>
            <a:ahLst/>
            <a:cxnLst/>
            <a:rect r="r" b="b" t="t" l="l"/>
            <a:pathLst>
              <a:path h="14376541" w="3803793">
                <a:moveTo>
                  <a:pt x="0" y="0"/>
                </a:moveTo>
                <a:lnTo>
                  <a:pt x="3803793" y="0"/>
                </a:lnTo>
                <a:lnTo>
                  <a:pt x="3803793" y="14376542"/>
                </a:lnTo>
                <a:lnTo>
                  <a:pt x="0" y="14376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90088" y="802640"/>
            <a:ext cx="1497912" cy="1898235"/>
            <a:chOff x="0" y="0"/>
            <a:chExt cx="394512" cy="499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4512" cy="499947"/>
            </a:xfrm>
            <a:custGeom>
              <a:avLst/>
              <a:gdLst/>
              <a:ahLst/>
              <a:cxnLst/>
              <a:rect r="r" b="b" t="t" l="l"/>
              <a:pathLst>
                <a:path h="499947" w="394512">
                  <a:moveTo>
                    <a:pt x="0" y="0"/>
                  </a:moveTo>
                  <a:lnTo>
                    <a:pt x="394512" y="0"/>
                  </a:lnTo>
                  <a:lnTo>
                    <a:pt x="394512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4512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72575" y="1610995"/>
            <a:ext cx="3745142" cy="8676005"/>
          </a:xfrm>
          <a:custGeom>
            <a:avLst/>
            <a:gdLst/>
            <a:ahLst/>
            <a:cxnLst/>
            <a:rect r="r" b="b" t="t" l="l"/>
            <a:pathLst>
              <a:path h="8676005" w="3745142">
                <a:moveTo>
                  <a:pt x="0" y="0"/>
                </a:moveTo>
                <a:lnTo>
                  <a:pt x="3745142" y="0"/>
                </a:lnTo>
                <a:lnTo>
                  <a:pt x="3745142" y="8676005"/>
                </a:lnTo>
                <a:lnTo>
                  <a:pt x="0" y="8676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73508" y="0"/>
            <a:ext cx="3741739" cy="16568584"/>
          </a:xfrm>
          <a:custGeom>
            <a:avLst/>
            <a:gdLst/>
            <a:ahLst/>
            <a:cxnLst/>
            <a:rect r="r" b="b" t="t" l="l"/>
            <a:pathLst>
              <a:path h="16568584" w="3741739">
                <a:moveTo>
                  <a:pt x="0" y="0"/>
                </a:moveTo>
                <a:lnTo>
                  <a:pt x="3741739" y="0"/>
                </a:lnTo>
                <a:lnTo>
                  <a:pt x="3741739" y="16568584"/>
                </a:lnTo>
                <a:lnTo>
                  <a:pt x="0" y="16568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3509" y="1019175"/>
            <a:ext cx="5491224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Web</a:t>
            </a:r>
          </a:p>
          <a:p>
            <a:pPr>
              <a:lnSpc>
                <a:spcPts val="4479"/>
              </a:lnSpc>
            </a:pPr>
            <a:r>
              <a:rPr lang="en-US" sz="3999">
                <a:solidFill>
                  <a:srgbClr val="ED4661"/>
                </a:solidFill>
                <a:latin typeface="Poppins Bold"/>
              </a:rPr>
              <a:t>&amp; App Solution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02559" y="2489200"/>
            <a:ext cx="6016345" cy="240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Website Development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E-Commerce Development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UI/UX Design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Web-App Development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Mobile App Development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66696" y="1291365"/>
            <a:ext cx="6354609" cy="8995635"/>
          </a:xfrm>
          <a:custGeom>
            <a:avLst/>
            <a:gdLst/>
            <a:ahLst/>
            <a:cxnLst/>
            <a:rect r="r" b="b" t="t" l="l"/>
            <a:pathLst>
              <a:path h="8995635" w="6354609">
                <a:moveTo>
                  <a:pt x="0" y="0"/>
                </a:moveTo>
                <a:lnTo>
                  <a:pt x="6354608" y="0"/>
                </a:lnTo>
                <a:lnTo>
                  <a:pt x="6354608" y="8995635"/>
                </a:lnTo>
                <a:lnTo>
                  <a:pt x="0" y="8995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772404"/>
            <a:ext cx="5308388" cy="7514596"/>
          </a:xfrm>
          <a:custGeom>
            <a:avLst/>
            <a:gdLst/>
            <a:ahLst/>
            <a:cxnLst/>
            <a:rect r="r" b="b" t="t" l="l"/>
            <a:pathLst>
              <a:path h="7514596" w="5308388">
                <a:moveTo>
                  <a:pt x="0" y="0"/>
                </a:moveTo>
                <a:lnTo>
                  <a:pt x="5308388" y="0"/>
                </a:lnTo>
                <a:lnTo>
                  <a:pt x="5308388" y="7514596"/>
                </a:lnTo>
                <a:lnTo>
                  <a:pt x="0" y="7514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78603" y="0"/>
            <a:ext cx="5309397" cy="7516025"/>
          </a:xfrm>
          <a:custGeom>
            <a:avLst/>
            <a:gdLst/>
            <a:ahLst/>
            <a:cxnLst/>
            <a:rect r="r" b="b" t="t" l="l"/>
            <a:pathLst>
              <a:path h="7516025" w="5309397">
                <a:moveTo>
                  <a:pt x="0" y="0"/>
                </a:moveTo>
                <a:lnTo>
                  <a:pt x="5309397" y="0"/>
                </a:lnTo>
                <a:lnTo>
                  <a:pt x="5309397" y="7516025"/>
                </a:lnTo>
                <a:lnTo>
                  <a:pt x="0" y="7516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3509" y="1019175"/>
            <a:ext cx="5491224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Web</a:t>
            </a:r>
          </a:p>
          <a:p>
            <a:pPr>
              <a:lnSpc>
                <a:spcPts val="4479"/>
              </a:lnSpc>
            </a:pPr>
            <a:r>
              <a:rPr lang="en-US" sz="3999">
                <a:solidFill>
                  <a:srgbClr val="ED4661"/>
                </a:solidFill>
                <a:latin typeface="Poppins Bold"/>
              </a:rPr>
              <a:t>&amp; App Solution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3186" y="150136"/>
            <a:ext cx="5342914" cy="3010494"/>
          </a:xfrm>
          <a:custGeom>
            <a:avLst/>
            <a:gdLst/>
            <a:ahLst/>
            <a:cxnLst/>
            <a:rect r="r" b="b" t="t" l="l"/>
            <a:pathLst>
              <a:path h="3010494" w="5342914">
                <a:moveTo>
                  <a:pt x="0" y="0"/>
                </a:moveTo>
                <a:lnTo>
                  <a:pt x="5342914" y="0"/>
                </a:lnTo>
                <a:lnTo>
                  <a:pt x="5342914" y="3010494"/>
                </a:lnTo>
                <a:lnTo>
                  <a:pt x="0" y="3010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92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61875" y="3194920"/>
            <a:ext cx="5728213" cy="3434541"/>
          </a:xfrm>
          <a:custGeom>
            <a:avLst/>
            <a:gdLst/>
            <a:ahLst/>
            <a:cxnLst/>
            <a:rect r="r" b="b" t="t" l="l"/>
            <a:pathLst>
              <a:path h="3434541" w="5728213">
                <a:moveTo>
                  <a:pt x="0" y="0"/>
                </a:moveTo>
                <a:lnTo>
                  <a:pt x="5728213" y="0"/>
                </a:lnTo>
                <a:lnTo>
                  <a:pt x="5728213" y="3434541"/>
                </a:lnTo>
                <a:lnTo>
                  <a:pt x="0" y="343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215750"/>
            <a:ext cx="5275796" cy="3156684"/>
          </a:xfrm>
          <a:custGeom>
            <a:avLst/>
            <a:gdLst/>
            <a:ahLst/>
            <a:cxnLst/>
            <a:rect r="r" b="b" t="t" l="l"/>
            <a:pathLst>
              <a:path h="3156684" w="5275796">
                <a:moveTo>
                  <a:pt x="0" y="0"/>
                </a:moveTo>
                <a:lnTo>
                  <a:pt x="5275796" y="0"/>
                </a:lnTo>
                <a:lnTo>
                  <a:pt x="5275796" y="3156685"/>
                </a:lnTo>
                <a:lnTo>
                  <a:pt x="0" y="3156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13040" y="6553261"/>
            <a:ext cx="3777047" cy="3743651"/>
          </a:xfrm>
          <a:custGeom>
            <a:avLst/>
            <a:gdLst/>
            <a:ahLst/>
            <a:cxnLst/>
            <a:rect r="r" b="b" t="t" l="l"/>
            <a:pathLst>
              <a:path h="3743651" w="3777047">
                <a:moveTo>
                  <a:pt x="0" y="0"/>
                </a:moveTo>
                <a:lnTo>
                  <a:pt x="3777047" y="0"/>
                </a:lnTo>
                <a:lnTo>
                  <a:pt x="3777047" y="3743651"/>
                </a:lnTo>
                <a:lnTo>
                  <a:pt x="0" y="374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8749" y="5410535"/>
            <a:ext cx="3777047" cy="5143408"/>
          </a:xfrm>
          <a:custGeom>
            <a:avLst/>
            <a:gdLst/>
            <a:ahLst/>
            <a:cxnLst/>
            <a:rect r="r" b="b" t="t" l="l"/>
            <a:pathLst>
              <a:path h="5143408" w="3777047">
                <a:moveTo>
                  <a:pt x="0" y="0"/>
                </a:moveTo>
                <a:lnTo>
                  <a:pt x="3777047" y="0"/>
                </a:lnTo>
                <a:lnTo>
                  <a:pt x="3777047" y="5143408"/>
                </a:lnTo>
                <a:lnTo>
                  <a:pt x="0" y="5143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90450" y="150136"/>
            <a:ext cx="1839214" cy="1325845"/>
          </a:xfrm>
          <a:custGeom>
            <a:avLst/>
            <a:gdLst/>
            <a:ahLst/>
            <a:cxnLst/>
            <a:rect r="r" b="b" t="t" l="l"/>
            <a:pathLst>
              <a:path h="1325845" w="1839214">
                <a:moveTo>
                  <a:pt x="0" y="0"/>
                </a:moveTo>
                <a:lnTo>
                  <a:pt x="1839214" y="0"/>
                </a:lnTo>
                <a:lnTo>
                  <a:pt x="1839214" y="1325845"/>
                </a:lnTo>
                <a:lnTo>
                  <a:pt x="0" y="1325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80" t="0" r="-826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90450" y="1655383"/>
            <a:ext cx="1839214" cy="1505247"/>
          </a:xfrm>
          <a:custGeom>
            <a:avLst/>
            <a:gdLst/>
            <a:ahLst/>
            <a:cxnLst/>
            <a:rect r="r" b="b" t="t" l="l"/>
            <a:pathLst>
              <a:path h="1505247" w="1839214">
                <a:moveTo>
                  <a:pt x="0" y="0"/>
                </a:moveTo>
                <a:lnTo>
                  <a:pt x="1839214" y="0"/>
                </a:lnTo>
                <a:lnTo>
                  <a:pt x="1839214" y="1505247"/>
                </a:lnTo>
                <a:lnTo>
                  <a:pt x="0" y="15052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889" t="0" r="-2032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80926" y="6553261"/>
            <a:ext cx="1894014" cy="4015578"/>
          </a:xfrm>
          <a:custGeom>
            <a:avLst/>
            <a:gdLst/>
            <a:ahLst/>
            <a:cxnLst/>
            <a:rect r="r" b="b" t="t" l="l"/>
            <a:pathLst>
              <a:path h="4015578" w="1894014">
                <a:moveTo>
                  <a:pt x="0" y="0"/>
                </a:moveTo>
                <a:lnTo>
                  <a:pt x="1894014" y="0"/>
                </a:lnTo>
                <a:lnTo>
                  <a:pt x="1894014" y="4015578"/>
                </a:lnTo>
                <a:lnTo>
                  <a:pt x="0" y="4015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5644" y="5506688"/>
            <a:ext cx="1534868" cy="4790225"/>
          </a:xfrm>
          <a:custGeom>
            <a:avLst/>
            <a:gdLst/>
            <a:ahLst/>
            <a:cxnLst/>
            <a:rect r="r" b="b" t="t" l="l"/>
            <a:pathLst>
              <a:path h="4790225" w="1534868">
                <a:moveTo>
                  <a:pt x="0" y="0"/>
                </a:moveTo>
                <a:lnTo>
                  <a:pt x="1534868" y="0"/>
                </a:lnTo>
                <a:lnTo>
                  <a:pt x="1534868" y="4790224"/>
                </a:lnTo>
                <a:lnTo>
                  <a:pt x="0" y="47902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13896" y="-9525"/>
            <a:ext cx="5719404" cy="10563468"/>
          </a:xfrm>
          <a:custGeom>
            <a:avLst/>
            <a:gdLst/>
            <a:ahLst/>
            <a:cxnLst/>
            <a:rect r="r" b="b" t="t" l="l"/>
            <a:pathLst>
              <a:path h="10563468" w="5719404">
                <a:moveTo>
                  <a:pt x="0" y="0"/>
                </a:moveTo>
                <a:lnTo>
                  <a:pt x="5719404" y="0"/>
                </a:lnTo>
                <a:lnTo>
                  <a:pt x="5719404" y="10563468"/>
                </a:lnTo>
                <a:lnTo>
                  <a:pt x="0" y="105634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11337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8749" y="663575"/>
            <a:ext cx="5491224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Web</a:t>
            </a:r>
          </a:p>
          <a:p>
            <a:pPr>
              <a:lnSpc>
                <a:spcPts val="2799"/>
              </a:lnSpc>
            </a:pPr>
            <a:r>
              <a:rPr lang="en-US" sz="2499">
                <a:solidFill>
                  <a:srgbClr val="ED4661"/>
                </a:solidFill>
                <a:latin typeface="Poppins Bold"/>
              </a:rPr>
              <a:t>&amp; App Solution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819654" y="3194920"/>
            <a:ext cx="1468346" cy="4963423"/>
          </a:xfrm>
          <a:custGeom>
            <a:avLst/>
            <a:gdLst/>
            <a:ahLst/>
            <a:cxnLst/>
            <a:rect r="r" b="b" t="t" l="l"/>
            <a:pathLst>
              <a:path h="4963423" w="1468346">
                <a:moveTo>
                  <a:pt x="0" y="0"/>
                </a:moveTo>
                <a:lnTo>
                  <a:pt x="1468346" y="0"/>
                </a:lnTo>
                <a:lnTo>
                  <a:pt x="1468346" y="4963424"/>
                </a:lnTo>
                <a:lnTo>
                  <a:pt x="0" y="49634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90088" y="802640"/>
            <a:ext cx="1497912" cy="1898235"/>
            <a:chOff x="0" y="0"/>
            <a:chExt cx="394512" cy="4999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4512" cy="499947"/>
            </a:xfrm>
            <a:custGeom>
              <a:avLst/>
              <a:gdLst/>
              <a:ahLst/>
              <a:cxnLst/>
              <a:rect r="r" b="b" t="t" l="l"/>
              <a:pathLst>
                <a:path h="499947" w="394512">
                  <a:moveTo>
                    <a:pt x="0" y="0"/>
                  </a:moveTo>
                  <a:lnTo>
                    <a:pt x="394512" y="0"/>
                  </a:lnTo>
                  <a:lnTo>
                    <a:pt x="394512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4512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090761" y="802640"/>
            <a:ext cx="5680277" cy="3791585"/>
          </a:xfrm>
          <a:custGeom>
            <a:avLst/>
            <a:gdLst/>
            <a:ahLst/>
            <a:cxnLst/>
            <a:rect r="r" b="b" t="t" l="l"/>
            <a:pathLst>
              <a:path h="3791585" w="5680277">
                <a:moveTo>
                  <a:pt x="0" y="0"/>
                </a:moveTo>
                <a:lnTo>
                  <a:pt x="5680277" y="0"/>
                </a:lnTo>
                <a:lnTo>
                  <a:pt x="5680277" y="3791585"/>
                </a:lnTo>
                <a:lnTo>
                  <a:pt x="0" y="379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56195" y="2231390"/>
            <a:ext cx="3775611" cy="8229600"/>
          </a:xfrm>
          <a:custGeom>
            <a:avLst/>
            <a:gdLst/>
            <a:ahLst/>
            <a:cxnLst/>
            <a:rect r="r" b="b" t="t" l="l"/>
            <a:pathLst>
              <a:path h="8229600" w="3775611">
                <a:moveTo>
                  <a:pt x="0" y="0"/>
                </a:moveTo>
                <a:lnTo>
                  <a:pt x="3775610" y="0"/>
                </a:lnTo>
                <a:lnTo>
                  <a:pt x="37756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634" t="0" r="-11252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84804" y="5690922"/>
            <a:ext cx="6057781" cy="3430218"/>
          </a:xfrm>
          <a:custGeom>
            <a:avLst/>
            <a:gdLst/>
            <a:ahLst/>
            <a:cxnLst/>
            <a:rect r="r" b="b" t="t" l="l"/>
            <a:pathLst>
              <a:path h="3430218" w="6057781">
                <a:moveTo>
                  <a:pt x="0" y="0"/>
                </a:moveTo>
                <a:lnTo>
                  <a:pt x="6057781" y="0"/>
                </a:lnTo>
                <a:lnTo>
                  <a:pt x="6057781" y="3430218"/>
                </a:lnTo>
                <a:lnTo>
                  <a:pt x="0" y="3430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3509" y="1019175"/>
            <a:ext cx="5491224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SEO</a:t>
            </a:r>
          </a:p>
          <a:p>
            <a:pPr>
              <a:lnSpc>
                <a:spcPts val="4479"/>
              </a:lnSpc>
            </a:pPr>
            <a:r>
              <a:rPr lang="en-US" sz="3999">
                <a:solidFill>
                  <a:srgbClr val="ED4661"/>
                </a:solidFill>
                <a:latin typeface="Poppins Bold"/>
              </a:rPr>
              <a:t>&amp; Data Analytics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02559" y="2489200"/>
            <a:ext cx="6016345" cy="191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SEO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Data Analysis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Keyword Research and Analysis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Competitor Analysis</a:t>
            </a:r>
          </a:p>
        </p:txBody>
      </p:sp>
    </p:spTree>
  </p:cSld>
  <p:clrMapOvr>
    <a:masterClrMapping/>
  </p:clrMapOvr>
  <p:transition spd="fast">
    <p:cover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59408" y="802640"/>
            <a:ext cx="3428592" cy="1898235"/>
            <a:chOff x="0" y="0"/>
            <a:chExt cx="903004" cy="4999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3004" cy="499947"/>
            </a:xfrm>
            <a:custGeom>
              <a:avLst/>
              <a:gdLst/>
              <a:ahLst/>
              <a:cxnLst/>
              <a:rect r="r" b="b" t="t" l="l"/>
              <a:pathLst>
                <a:path h="499947" w="903004">
                  <a:moveTo>
                    <a:pt x="0" y="0"/>
                  </a:moveTo>
                  <a:lnTo>
                    <a:pt x="903004" y="0"/>
                  </a:lnTo>
                  <a:lnTo>
                    <a:pt x="903004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03004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4867" y="8309183"/>
            <a:ext cx="3428592" cy="1898235"/>
            <a:chOff x="0" y="0"/>
            <a:chExt cx="903004" cy="4999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3004" cy="499947"/>
            </a:xfrm>
            <a:custGeom>
              <a:avLst/>
              <a:gdLst/>
              <a:ahLst/>
              <a:cxnLst/>
              <a:rect r="r" b="b" t="t" l="l"/>
              <a:pathLst>
                <a:path h="499947" w="903004">
                  <a:moveTo>
                    <a:pt x="0" y="0"/>
                  </a:moveTo>
                  <a:lnTo>
                    <a:pt x="903004" y="0"/>
                  </a:lnTo>
                  <a:lnTo>
                    <a:pt x="903004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03004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4610530"/>
            <a:ext cx="1904592" cy="1898235"/>
            <a:chOff x="0" y="0"/>
            <a:chExt cx="501621" cy="4999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1621" cy="499947"/>
            </a:xfrm>
            <a:custGeom>
              <a:avLst/>
              <a:gdLst/>
              <a:ahLst/>
              <a:cxnLst/>
              <a:rect r="r" b="b" t="t" l="l"/>
              <a:pathLst>
                <a:path h="499947" w="501621">
                  <a:moveTo>
                    <a:pt x="0" y="0"/>
                  </a:moveTo>
                  <a:lnTo>
                    <a:pt x="501621" y="0"/>
                  </a:lnTo>
                  <a:lnTo>
                    <a:pt x="501621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1621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144000" y="802640"/>
            <a:ext cx="5715408" cy="3807890"/>
          </a:xfrm>
          <a:custGeom>
            <a:avLst/>
            <a:gdLst/>
            <a:ahLst/>
            <a:cxnLst/>
            <a:rect r="r" b="b" t="t" l="l"/>
            <a:pathLst>
              <a:path h="3807890" w="5715408">
                <a:moveTo>
                  <a:pt x="0" y="0"/>
                </a:moveTo>
                <a:lnTo>
                  <a:pt x="5715408" y="0"/>
                </a:lnTo>
                <a:lnTo>
                  <a:pt x="5715408" y="3807890"/>
                </a:lnTo>
                <a:lnTo>
                  <a:pt x="0" y="380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90616" y="5559648"/>
            <a:ext cx="5670896" cy="3778235"/>
          </a:xfrm>
          <a:custGeom>
            <a:avLst/>
            <a:gdLst/>
            <a:ahLst/>
            <a:cxnLst/>
            <a:rect r="r" b="b" t="t" l="l"/>
            <a:pathLst>
              <a:path h="3778235" w="5670896">
                <a:moveTo>
                  <a:pt x="0" y="0"/>
                </a:moveTo>
                <a:lnTo>
                  <a:pt x="5670897" y="0"/>
                </a:lnTo>
                <a:lnTo>
                  <a:pt x="5670897" y="3778235"/>
                </a:lnTo>
                <a:lnTo>
                  <a:pt x="0" y="3778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93725" y="4620055"/>
            <a:ext cx="5731225" cy="5676470"/>
          </a:xfrm>
          <a:custGeom>
            <a:avLst/>
            <a:gdLst/>
            <a:ahLst/>
            <a:cxnLst/>
            <a:rect r="r" b="b" t="t" l="l"/>
            <a:pathLst>
              <a:path h="5676470" w="5731225">
                <a:moveTo>
                  <a:pt x="0" y="0"/>
                </a:moveTo>
                <a:lnTo>
                  <a:pt x="5731225" y="0"/>
                </a:lnTo>
                <a:lnTo>
                  <a:pt x="5731225" y="5676470"/>
                </a:lnTo>
                <a:lnTo>
                  <a:pt x="0" y="5676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78" t="0" r="-517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83509" y="1019175"/>
            <a:ext cx="5491224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Info-Tech </a:t>
            </a:r>
            <a:r>
              <a:rPr lang="en-US" sz="3999">
                <a:solidFill>
                  <a:srgbClr val="ED4661"/>
                </a:solidFill>
                <a:latin typeface="Poppins Bold"/>
              </a:rPr>
              <a:t>Consultation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02559" y="2489200"/>
            <a:ext cx="6016345" cy="191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IT Strategy Consulting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IT Project Management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Technology Assessment 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Road mapping</a:t>
            </a: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3509" y="7990852"/>
            <a:ext cx="1945083" cy="1898235"/>
            <a:chOff x="0" y="0"/>
            <a:chExt cx="512285" cy="4999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09542" y="6092617"/>
            <a:ext cx="1945083" cy="1898235"/>
            <a:chOff x="0" y="0"/>
            <a:chExt cx="512285" cy="4999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13755" y="4194383"/>
            <a:ext cx="1945083" cy="1898235"/>
            <a:chOff x="0" y="0"/>
            <a:chExt cx="512285" cy="4999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322492" y="7988092"/>
            <a:ext cx="1945083" cy="1898235"/>
            <a:chOff x="0" y="0"/>
            <a:chExt cx="512285" cy="4999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240779" y="6089858"/>
            <a:ext cx="1945083" cy="1898235"/>
            <a:chOff x="0" y="0"/>
            <a:chExt cx="512285" cy="4999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239788" y="2296148"/>
            <a:ext cx="1945083" cy="1898235"/>
            <a:chOff x="0" y="0"/>
            <a:chExt cx="512285" cy="4999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45779" y="397913"/>
            <a:ext cx="1945083" cy="1898235"/>
            <a:chOff x="0" y="0"/>
            <a:chExt cx="512285" cy="4999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44000" y="4194383"/>
            <a:ext cx="1945083" cy="1898235"/>
            <a:chOff x="0" y="0"/>
            <a:chExt cx="512285" cy="4999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144000" y="7988092"/>
            <a:ext cx="1945083" cy="1898235"/>
            <a:chOff x="0" y="0"/>
            <a:chExt cx="512285" cy="4999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062287" y="6089858"/>
            <a:ext cx="1945083" cy="1898235"/>
            <a:chOff x="0" y="0"/>
            <a:chExt cx="512285" cy="4999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051377" y="2296148"/>
            <a:ext cx="1945083" cy="1898235"/>
            <a:chOff x="0" y="0"/>
            <a:chExt cx="512285" cy="4999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975033" y="397913"/>
            <a:ext cx="1945083" cy="1898235"/>
            <a:chOff x="0" y="0"/>
            <a:chExt cx="512285" cy="4999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965508" y="4194383"/>
            <a:ext cx="1945083" cy="1898235"/>
            <a:chOff x="0" y="0"/>
            <a:chExt cx="512285" cy="49994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975033" y="7990852"/>
            <a:ext cx="1945083" cy="1898235"/>
            <a:chOff x="0" y="0"/>
            <a:chExt cx="512285" cy="49994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882016" y="6092617"/>
            <a:ext cx="1945083" cy="1898235"/>
            <a:chOff x="0" y="0"/>
            <a:chExt cx="512285" cy="49994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882016" y="2296148"/>
            <a:ext cx="1945083" cy="1898235"/>
            <a:chOff x="0" y="0"/>
            <a:chExt cx="512285" cy="49994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483509" y="4194383"/>
            <a:ext cx="1945083" cy="1898235"/>
            <a:chOff x="0" y="0"/>
            <a:chExt cx="512285" cy="49994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3409542" y="2296148"/>
            <a:ext cx="1945083" cy="1898235"/>
            <a:chOff x="0" y="0"/>
            <a:chExt cx="512285" cy="49994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5316525" y="397913"/>
            <a:ext cx="1945083" cy="1898235"/>
            <a:chOff x="0" y="0"/>
            <a:chExt cx="512285" cy="499947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512285" cy="499947"/>
            </a:xfrm>
            <a:custGeom>
              <a:avLst/>
              <a:gdLst/>
              <a:ahLst/>
              <a:cxnLst/>
              <a:rect r="r" b="b" t="t" l="l"/>
              <a:pathLst>
                <a:path h="499947" w="512285">
                  <a:moveTo>
                    <a:pt x="0" y="0"/>
                  </a:moveTo>
                  <a:lnTo>
                    <a:pt x="512285" y="0"/>
                  </a:lnTo>
                  <a:lnTo>
                    <a:pt x="51228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51228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0">
            <a:off x="1735412" y="2776850"/>
            <a:ext cx="1441277" cy="936830"/>
          </a:xfrm>
          <a:custGeom>
            <a:avLst/>
            <a:gdLst/>
            <a:ahLst/>
            <a:cxnLst/>
            <a:rect r="r" b="b" t="t" l="l"/>
            <a:pathLst>
              <a:path h="936830" w="1441277">
                <a:moveTo>
                  <a:pt x="0" y="0"/>
                </a:moveTo>
                <a:lnTo>
                  <a:pt x="1441277" y="0"/>
                </a:lnTo>
                <a:lnTo>
                  <a:pt x="1441277" y="936830"/>
                </a:lnTo>
                <a:lnTo>
                  <a:pt x="0" y="936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3513200" y="8096678"/>
            <a:ext cx="1686583" cy="1686583"/>
          </a:xfrm>
          <a:custGeom>
            <a:avLst/>
            <a:gdLst/>
            <a:ahLst/>
            <a:cxnLst/>
            <a:rect r="r" b="b" t="t" l="l"/>
            <a:pathLst>
              <a:path h="1686583" w="1686583">
                <a:moveTo>
                  <a:pt x="0" y="0"/>
                </a:moveTo>
                <a:lnTo>
                  <a:pt x="1686584" y="0"/>
                </a:lnTo>
                <a:lnTo>
                  <a:pt x="1686584" y="1686583"/>
                </a:lnTo>
                <a:lnTo>
                  <a:pt x="0" y="168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9430588" y="4720955"/>
            <a:ext cx="1381432" cy="1193787"/>
          </a:xfrm>
          <a:custGeom>
            <a:avLst/>
            <a:gdLst/>
            <a:ahLst/>
            <a:cxnLst/>
            <a:rect r="r" b="b" t="t" l="l"/>
            <a:pathLst>
              <a:path h="1193787" w="1381432">
                <a:moveTo>
                  <a:pt x="0" y="0"/>
                </a:moveTo>
                <a:lnTo>
                  <a:pt x="1381432" y="0"/>
                </a:lnTo>
                <a:lnTo>
                  <a:pt x="1381432" y="1193788"/>
                </a:lnTo>
                <a:lnTo>
                  <a:pt x="0" y="1193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7516535" y="6399356"/>
            <a:ext cx="1246723" cy="1279237"/>
          </a:xfrm>
          <a:custGeom>
            <a:avLst/>
            <a:gdLst/>
            <a:ahLst/>
            <a:cxnLst/>
            <a:rect r="r" b="b" t="t" l="l"/>
            <a:pathLst>
              <a:path h="1279237" w="1246723">
                <a:moveTo>
                  <a:pt x="0" y="0"/>
                </a:moveTo>
                <a:lnTo>
                  <a:pt x="1246723" y="0"/>
                </a:lnTo>
                <a:lnTo>
                  <a:pt x="1246723" y="1279238"/>
                </a:lnTo>
                <a:lnTo>
                  <a:pt x="0" y="1279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5513200" y="4419242"/>
            <a:ext cx="1445756" cy="1445756"/>
          </a:xfrm>
          <a:custGeom>
            <a:avLst/>
            <a:gdLst/>
            <a:ahLst/>
            <a:cxnLst/>
            <a:rect r="r" b="b" t="t" l="l"/>
            <a:pathLst>
              <a:path h="1445756" w="1445756">
                <a:moveTo>
                  <a:pt x="0" y="0"/>
                </a:moveTo>
                <a:lnTo>
                  <a:pt x="1445755" y="0"/>
                </a:lnTo>
                <a:lnTo>
                  <a:pt x="1445755" y="1445756"/>
                </a:lnTo>
                <a:lnTo>
                  <a:pt x="0" y="1445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1417868" y="6385440"/>
            <a:ext cx="1179885" cy="1324473"/>
          </a:xfrm>
          <a:custGeom>
            <a:avLst/>
            <a:gdLst/>
            <a:ahLst/>
            <a:cxnLst/>
            <a:rect r="r" b="b" t="t" l="l"/>
            <a:pathLst>
              <a:path h="1324473" w="1179885">
                <a:moveTo>
                  <a:pt x="0" y="0"/>
                </a:moveTo>
                <a:lnTo>
                  <a:pt x="1179884" y="0"/>
                </a:lnTo>
                <a:lnTo>
                  <a:pt x="1179884" y="1324473"/>
                </a:lnTo>
                <a:lnTo>
                  <a:pt x="0" y="1324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11535483" y="2623830"/>
            <a:ext cx="998692" cy="1324964"/>
          </a:xfrm>
          <a:custGeom>
            <a:avLst/>
            <a:gdLst/>
            <a:ahLst/>
            <a:cxnLst/>
            <a:rect r="r" b="b" t="t" l="l"/>
            <a:pathLst>
              <a:path h="1324964" w="998692">
                <a:moveTo>
                  <a:pt x="0" y="0"/>
                </a:moveTo>
                <a:lnTo>
                  <a:pt x="998692" y="0"/>
                </a:lnTo>
                <a:lnTo>
                  <a:pt x="998692" y="1324964"/>
                </a:lnTo>
                <a:lnTo>
                  <a:pt x="0" y="13249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3049396" y="2820873"/>
            <a:ext cx="1832620" cy="916310"/>
          </a:xfrm>
          <a:custGeom>
            <a:avLst/>
            <a:gdLst/>
            <a:ahLst/>
            <a:cxnLst/>
            <a:rect r="r" b="b" t="t" l="l"/>
            <a:pathLst>
              <a:path h="916310" w="1832620">
                <a:moveTo>
                  <a:pt x="0" y="0"/>
                </a:moveTo>
                <a:lnTo>
                  <a:pt x="1832620" y="0"/>
                </a:lnTo>
                <a:lnTo>
                  <a:pt x="1832620" y="916310"/>
                </a:lnTo>
                <a:lnTo>
                  <a:pt x="0" y="9163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5587374" y="6915938"/>
            <a:ext cx="1455281" cy="246075"/>
          </a:xfrm>
          <a:custGeom>
            <a:avLst/>
            <a:gdLst/>
            <a:ahLst/>
            <a:cxnLst/>
            <a:rect r="r" b="b" t="t" l="l"/>
            <a:pathLst>
              <a:path h="246075" w="1455281">
                <a:moveTo>
                  <a:pt x="0" y="0"/>
                </a:moveTo>
                <a:lnTo>
                  <a:pt x="1455281" y="0"/>
                </a:lnTo>
                <a:lnTo>
                  <a:pt x="1455281" y="246074"/>
                </a:lnTo>
                <a:lnTo>
                  <a:pt x="0" y="2460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3140384" y="4651902"/>
            <a:ext cx="1574888" cy="985180"/>
          </a:xfrm>
          <a:custGeom>
            <a:avLst/>
            <a:gdLst/>
            <a:ahLst/>
            <a:cxnLst/>
            <a:rect r="r" b="b" t="t" l="l"/>
            <a:pathLst>
              <a:path h="985180" w="1574888">
                <a:moveTo>
                  <a:pt x="0" y="0"/>
                </a:moveTo>
                <a:lnTo>
                  <a:pt x="1574888" y="0"/>
                </a:lnTo>
                <a:lnTo>
                  <a:pt x="1574888" y="985180"/>
                </a:lnTo>
                <a:lnTo>
                  <a:pt x="0" y="9851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3140384" y="6293925"/>
            <a:ext cx="1495619" cy="1495619"/>
          </a:xfrm>
          <a:custGeom>
            <a:avLst/>
            <a:gdLst/>
            <a:ahLst/>
            <a:cxnLst/>
            <a:rect r="r" b="b" t="t" l="l"/>
            <a:pathLst>
              <a:path h="1495619" w="1495619">
                <a:moveTo>
                  <a:pt x="0" y="0"/>
                </a:moveTo>
                <a:lnTo>
                  <a:pt x="1495619" y="0"/>
                </a:lnTo>
                <a:lnTo>
                  <a:pt x="1495619" y="1495619"/>
                </a:lnTo>
                <a:lnTo>
                  <a:pt x="0" y="14956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1205370" y="873479"/>
            <a:ext cx="1618047" cy="813069"/>
          </a:xfrm>
          <a:custGeom>
            <a:avLst/>
            <a:gdLst/>
            <a:ahLst/>
            <a:cxnLst/>
            <a:rect r="r" b="b" t="t" l="l"/>
            <a:pathLst>
              <a:path h="813069" w="1618047">
                <a:moveTo>
                  <a:pt x="0" y="0"/>
                </a:moveTo>
                <a:lnTo>
                  <a:pt x="1618047" y="0"/>
                </a:lnTo>
                <a:lnTo>
                  <a:pt x="1618047" y="813069"/>
                </a:lnTo>
                <a:lnTo>
                  <a:pt x="0" y="8130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15396366" y="2501877"/>
            <a:ext cx="937546" cy="1383832"/>
          </a:xfrm>
          <a:custGeom>
            <a:avLst/>
            <a:gdLst/>
            <a:ahLst/>
            <a:cxnLst/>
            <a:rect r="r" b="b" t="t" l="l"/>
            <a:pathLst>
              <a:path h="1383832" w="937546">
                <a:moveTo>
                  <a:pt x="0" y="0"/>
                </a:moveTo>
                <a:lnTo>
                  <a:pt x="937547" y="0"/>
                </a:lnTo>
                <a:lnTo>
                  <a:pt x="937547" y="1383832"/>
                </a:lnTo>
                <a:lnTo>
                  <a:pt x="0" y="13838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15119360" y="4596468"/>
            <a:ext cx="1461398" cy="1096049"/>
          </a:xfrm>
          <a:custGeom>
            <a:avLst/>
            <a:gdLst/>
            <a:ahLst/>
            <a:cxnLst/>
            <a:rect r="r" b="b" t="t" l="l"/>
            <a:pathLst>
              <a:path h="1096049" w="1461398">
                <a:moveTo>
                  <a:pt x="0" y="0"/>
                </a:moveTo>
                <a:lnTo>
                  <a:pt x="1461398" y="0"/>
                </a:lnTo>
                <a:lnTo>
                  <a:pt x="1461398" y="1096049"/>
                </a:lnTo>
                <a:lnTo>
                  <a:pt x="0" y="109604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15086949" y="6656334"/>
            <a:ext cx="1535218" cy="857803"/>
          </a:xfrm>
          <a:custGeom>
            <a:avLst/>
            <a:gdLst/>
            <a:ahLst/>
            <a:cxnLst/>
            <a:rect r="r" b="b" t="t" l="l"/>
            <a:pathLst>
              <a:path h="857803" w="1535218">
                <a:moveTo>
                  <a:pt x="0" y="0"/>
                </a:moveTo>
                <a:lnTo>
                  <a:pt x="1535218" y="0"/>
                </a:lnTo>
                <a:lnTo>
                  <a:pt x="1535218" y="857803"/>
                </a:lnTo>
                <a:lnTo>
                  <a:pt x="0" y="85780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5043002" y="1042917"/>
            <a:ext cx="1537756" cy="538855"/>
          </a:xfrm>
          <a:custGeom>
            <a:avLst/>
            <a:gdLst/>
            <a:ahLst/>
            <a:cxnLst/>
            <a:rect r="r" b="b" t="t" l="l"/>
            <a:pathLst>
              <a:path h="538855" w="1537756">
                <a:moveTo>
                  <a:pt x="0" y="0"/>
                </a:moveTo>
                <a:lnTo>
                  <a:pt x="1537756" y="0"/>
                </a:lnTo>
                <a:lnTo>
                  <a:pt x="1537756" y="538856"/>
                </a:lnTo>
                <a:lnTo>
                  <a:pt x="0" y="53885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1383405" y="8264353"/>
            <a:ext cx="1248810" cy="1248810"/>
          </a:xfrm>
          <a:custGeom>
            <a:avLst/>
            <a:gdLst/>
            <a:ahLst/>
            <a:cxnLst/>
            <a:rect r="r" b="b" t="t" l="l"/>
            <a:pathLst>
              <a:path h="1248810" w="1248810">
                <a:moveTo>
                  <a:pt x="0" y="0"/>
                </a:moveTo>
                <a:lnTo>
                  <a:pt x="1248810" y="0"/>
                </a:lnTo>
                <a:lnTo>
                  <a:pt x="1248810" y="1248810"/>
                </a:lnTo>
                <a:lnTo>
                  <a:pt x="0" y="124881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5596899" y="8264353"/>
            <a:ext cx="1362056" cy="1362056"/>
          </a:xfrm>
          <a:custGeom>
            <a:avLst/>
            <a:gdLst/>
            <a:ahLst/>
            <a:cxnLst/>
            <a:rect r="r" b="b" t="t" l="l"/>
            <a:pathLst>
              <a:path h="1362056" w="1362056">
                <a:moveTo>
                  <a:pt x="0" y="0"/>
                </a:moveTo>
                <a:lnTo>
                  <a:pt x="1362056" y="0"/>
                </a:lnTo>
                <a:lnTo>
                  <a:pt x="1362056" y="1362056"/>
                </a:lnTo>
                <a:lnTo>
                  <a:pt x="0" y="136205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9380046" y="8211305"/>
            <a:ext cx="1482517" cy="1482517"/>
          </a:xfrm>
          <a:custGeom>
            <a:avLst/>
            <a:gdLst/>
            <a:ahLst/>
            <a:cxnLst/>
            <a:rect r="r" b="b" t="t" l="l"/>
            <a:pathLst>
              <a:path h="1482517" w="1482517">
                <a:moveTo>
                  <a:pt x="0" y="0"/>
                </a:moveTo>
                <a:lnTo>
                  <a:pt x="1482517" y="0"/>
                </a:lnTo>
                <a:lnTo>
                  <a:pt x="1482517" y="1482516"/>
                </a:lnTo>
                <a:lnTo>
                  <a:pt x="0" y="148251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13154510" y="602725"/>
            <a:ext cx="1567080" cy="1567080"/>
          </a:xfrm>
          <a:custGeom>
            <a:avLst/>
            <a:gdLst/>
            <a:ahLst/>
            <a:cxnLst/>
            <a:rect r="r" b="b" t="t" l="l"/>
            <a:pathLst>
              <a:path h="1567080" w="1567080">
                <a:moveTo>
                  <a:pt x="0" y="0"/>
                </a:moveTo>
                <a:lnTo>
                  <a:pt x="1567080" y="0"/>
                </a:lnTo>
                <a:lnTo>
                  <a:pt x="1567080" y="1567080"/>
                </a:lnTo>
                <a:lnTo>
                  <a:pt x="0" y="156708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80" id="80"/>
          <p:cNvSpPr/>
          <p:nvPr/>
        </p:nvSpPr>
        <p:spPr>
          <a:xfrm flipH="false" flipV="false" rot="0">
            <a:off x="7441959" y="8648972"/>
            <a:ext cx="1542724" cy="668514"/>
          </a:xfrm>
          <a:custGeom>
            <a:avLst/>
            <a:gdLst/>
            <a:ahLst/>
            <a:cxnLst/>
            <a:rect r="r" b="b" t="t" l="l"/>
            <a:pathLst>
              <a:path h="668514" w="1542724">
                <a:moveTo>
                  <a:pt x="0" y="0"/>
                </a:moveTo>
                <a:lnTo>
                  <a:pt x="1542724" y="0"/>
                </a:lnTo>
                <a:lnTo>
                  <a:pt x="1542724" y="668514"/>
                </a:lnTo>
                <a:lnTo>
                  <a:pt x="0" y="66851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0">
            <a:off x="7552387" y="724836"/>
            <a:ext cx="1175019" cy="1175019"/>
          </a:xfrm>
          <a:custGeom>
            <a:avLst/>
            <a:gdLst/>
            <a:ahLst/>
            <a:cxnLst/>
            <a:rect r="r" b="b" t="t" l="l"/>
            <a:pathLst>
              <a:path h="1175019" w="1175019">
                <a:moveTo>
                  <a:pt x="0" y="0"/>
                </a:moveTo>
                <a:lnTo>
                  <a:pt x="1175019" y="0"/>
                </a:lnTo>
                <a:lnTo>
                  <a:pt x="1175019" y="1175018"/>
                </a:lnTo>
                <a:lnTo>
                  <a:pt x="0" y="1175018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0">
            <a:off x="7370518" y="2994483"/>
            <a:ext cx="1671881" cy="501564"/>
          </a:xfrm>
          <a:custGeom>
            <a:avLst/>
            <a:gdLst/>
            <a:ahLst/>
            <a:cxnLst/>
            <a:rect r="r" b="b" t="t" l="l"/>
            <a:pathLst>
              <a:path h="501564" w="1671881">
                <a:moveTo>
                  <a:pt x="0" y="0"/>
                </a:moveTo>
                <a:lnTo>
                  <a:pt x="1671881" y="0"/>
                </a:lnTo>
                <a:lnTo>
                  <a:pt x="1671881" y="501564"/>
                </a:lnTo>
                <a:lnTo>
                  <a:pt x="0" y="50156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0">
            <a:off x="9567986" y="6422496"/>
            <a:ext cx="1097112" cy="1232959"/>
          </a:xfrm>
          <a:custGeom>
            <a:avLst/>
            <a:gdLst/>
            <a:ahLst/>
            <a:cxnLst/>
            <a:rect r="r" b="b" t="t" l="l"/>
            <a:pathLst>
              <a:path h="1232959" w="1097112">
                <a:moveTo>
                  <a:pt x="0" y="0"/>
                </a:moveTo>
                <a:lnTo>
                  <a:pt x="1097111" y="0"/>
                </a:lnTo>
                <a:lnTo>
                  <a:pt x="1097111" y="1232958"/>
                </a:lnTo>
                <a:lnTo>
                  <a:pt x="0" y="123295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7525538" y="4482856"/>
            <a:ext cx="1361842" cy="1361842"/>
          </a:xfrm>
          <a:custGeom>
            <a:avLst/>
            <a:gdLst/>
            <a:ahLst/>
            <a:cxnLst/>
            <a:rect r="r" b="b" t="t" l="l"/>
            <a:pathLst>
              <a:path h="1361842" w="1361842">
                <a:moveTo>
                  <a:pt x="0" y="0"/>
                </a:moveTo>
                <a:lnTo>
                  <a:pt x="1361841" y="0"/>
                </a:lnTo>
                <a:lnTo>
                  <a:pt x="1361841" y="1361841"/>
                </a:lnTo>
                <a:lnTo>
                  <a:pt x="0" y="1361841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85" id="85"/>
          <p:cNvSpPr/>
          <p:nvPr/>
        </p:nvSpPr>
        <p:spPr>
          <a:xfrm flipH="false" flipV="false" rot="0">
            <a:off x="9357666" y="664908"/>
            <a:ext cx="1504896" cy="1504896"/>
          </a:xfrm>
          <a:custGeom>
            <a:avLst/>
            <a:gdLst/>
            <a:ahLst/>
            <a:cxnLst/>
            <a:rect r="r" b="b" t="t" l="l"/>
            <a:pathLst>
              <a:path h="1504896" w="1504896">
                <a:moveTo>
                  <a:pt x="0" y="0"/>
                </a:moveTo>
                <a:lnTo>
                  <a:pt x="1504897" y="0"/>
                </a:lnTo>
                <a:lnTo>
                  <a:pt x="1504897" y="1504897"/>
                </a:lnTo>
                <a:lnTo>
                  <a:pt x="0" y="1504897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0">
            <a:off x="9556178" y="2623830"/>
            <a:ext cx="1124285" cy="1237178"/>
          </a:xfrm>
          <a:custGeom>
            <a:avLst/>
            <a:gdLst/>
            <a:ahLst/>
            <a:cxnLst/>
            <a:rect r="r" b="b" t="t" l="l"/>
            <a:pathLst>
              <a:path h="1237178" w="1124285">
                <a:moveTo>
                  <a:pt x="0" y="0"/>
                </a:moveTo>
                <a:lnTo>
                  <a:pt x="1124286" y="0"/>
                </a:lnTo>
                <a:lnTo>
                  <a:pt x="1124286" y="1237178"/>
                </a:lnTo>
                <a:lnTo>
                  <a:pt x="0" y="1237178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87" id="87"/>
          <p:cNvSpPr/>
          <p:nvPr/>
        </p:nvSpPr>
        <p:spPr>
          <a:xfrm flipH="false" flipV="false" rot="0">
            <a:off x="13083389" y="8073024"/>
            <a:ext cx="1728372" cy="1728372"/>
          </a:xfrm>
          <a:custGeom>
            <a:avLst/>
            <a:gdLst/>
            <a:ahLst/>
            <a:cxnLst/>
            <a:rect r="r" b="b" t="t" l="l"/>
            <a:pathLst>
              <a:path h="1728372" w="1728372">
                <a:moveTo>
                  <a:pt x="0" y="0"/>
                </a:moveTo>
                <a:lnTo>
                  <a:pt x="1728372" y="0"/>
                </a:lnTo>
                <a:lnTo>
                  <a:pt x="1728372" y="1728372"/>
                </a:lnTo>
                <a:lnTo>
                  <a:pt x="0" y="1728372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15005841" y="8433439"/>
            <a:ext cx="1688435" cy="1013061"/>
          </a:xfrm>
          <a:custGeom>
            <a:avLst/>
            <a:gdLst/>
            <a:ahLst/>
            <a:cxnLst/>
            <a:rect r="r" b="b" t="t" l="l"/>
            <a:pathLst>
              <a:path h="1013061" w="1688435">
                <a:moveTo>
                  <a:pt x="0" y="0"/>
                </a:moveTo>
                <a:lnTo>
                  <a:pt x="1688435" y="0"/>
                </a:lnTo>
                <a:lnTo>
                  <a:pt x="1688435" y="1013061"/>
                </a:lnTo>
                <a:lnTo>
                  <a:pt x="0" y="1013061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0" r="0" b="0"/>
            </a:stretch>
          </a:blipFill>
        </p:spPr>
      </p:sp>
      <p:sp>
        <p:nvSpPr>
          <p:cNvPr name="Freeform 89" id="89"/>
          <p:cNvSpPr/>
          <p:nvPr/>
        </p:nvSpPr>
        <p:spPr>
          <a:xfrm flipH="false" flipV="false" rot="0">
            <a:off x="1735412" y="8211305"/>
            <a:ext cx="1451810" cy="1451810"/>
          </a:xfrm>
          <a:custGeom>
            <a:avLst/>
            <a:gdLst/>
            <a:ahLst/>
            <a:cxnLst/>
            <a:rect r="r" b="b" t="t" l="l"/>
            <a:pathLst>
              <a:path h="1451810" w="1451810">
                <a:moveTo>
                  <a:pt x="0" y="0"/>
                </a:moveTo>
                <a:lnTo>
                  <a:pt x="1451811" y="0"/>
                </a:lnTo>
                <a:lnTo>
                  <a:pt x="1451811" y="1451810"/>
                </a:lnTo>
                <a:lnTo>
                  <a:pt x="0" y="1451810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0" r="0" b="0"/>
            </a:stretch>
          </a:blipFill>
        </p:spPr>
      </p:sp>
      <p:sp>
        <p:nvSpPr>
          <p:cNvPr name="Freeform 90" id="90"/>
          <p:cNvSpPr/>
          <p:nvPr/>
        </p:nvSpPr>
        <p:spPr>
          <a:xfrm flipH="false" flipV="false" rot="0">
            <a:off x="3821670" y="6245268"/>
            <a:ext cx="1069645" cy="1587415"/>
          </a:xfrm>
          <a:custGeom>
            <a:avLst/>
            <a:gdLst/>
            <a:ahLst/>
            <a:cxnLst/>
            <a:rect r="r" b="b" t="t" l="l"/>
            <a:pathLst>
              <a:path h="1587415" w="1069645">
                <a:moveTo>
                  <a:pt x="0" y="0"/>
                </a:moveTo>
                <a:lnTo>
                  <a:pt x="1069644" y="0"/>
                </a:lnTo>
                <a:lnTo>
                  <a:pt x="1069644" y="1587414"/>
                </a:lnTo>
                <a:lnTo>
                  <a:pt x="0" y="1587414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0" r="0" b="0"/>
            </a:stretch>
          </a:blipFill>
        </p:spPr>
      </p:sp>
      <p:sp>
        <p:nvSpPr>
          <p:cNvPr name="Freeform 91" id="91"/>
          <p:cNvSpPr/>
          <p:nvPr/>
        </p:nvSpPr>
        <p:spPr>
          <a:xfrm flipH="false" flipV="false" rot="0">
            <a:off x="11278919" y="4824418"/>
            <a:ext cx="1457781" cy="640147"/>
          </a:xfrm>
          <a:custGeom>
            <a:avLst/>
            <a:gdLst/>
            <a:ahLst/>
            <a:cxnLst/>
            <a:rect r="r" b="b" t="t" l="l"/>
            <a:pathLst>
              <a:path h="640147" w="1457781">
                <a:moveTo>
                  <a:pt x="0" y="0"/>
                </a:moveTo>
                <a:lnTo>
                  <a:pt x="1457781" y="0"/>
                </a:lnTo>
                <a:lnTo>
                  <a:pt x="1457781" y="640148"/>
                </a:lnTo>
                <a:lnTo>
                  <a:pt x="0" y="640148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 l="0" t="0" r="0" b="0"/>
            </a:stretch>
          </a:blipFill>
        </p:spPr>
      </p:sp>
      <p:sp>
        <p:nvSpPr>
          <p:cNvPr name="Freeform 92" id="92"/>
          <p:cNvSpPr/>
          <p:nvPr/>
        </p:nvSpPr>
        <p:spPr>
          <a:xfrm flipH="false" flipV="false" rot="0">
            <a:off x="1623007" y="4372208"/>
            <a:ext cx="1666087" cy="1544568"/>
          </a:xfrm>
          <a:custGeom>
            <a:avLst/>
            <a:gdLst/>
            <a:ahLst/>
            <a:cxnLst/>
            <a:rect r="r" b="b" t="t" l="l"/>
            <a:pathLst>
              <a:path h="1544568" w="1666087">
                <a:moveTo>
                  <a:pt x="0" y="0"/>
                </a:moveTo>
                <a:lnTo>
                  <a:pt x="1666087" y="0"/>
                </a:lnTo>
                <a:lnTo>
                  <a:pt x="1666087" y="1544568"/>
                </a:lnTo>
                <a:lnTo>
                  <a:pt x="0" y="1544568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 l="-31184" t="0" r="-33333" b="0"/>
            </a:stretch>
          </a:blipFill>
        </p:spPr>
      </p:sp>
      <p:sp>
        <p:nvSpPr>
          <p:cNvPr name="Freeform 93" id="93"/>
          <p:cNvSpPr/>
          <p:nvPr/>
        </p:nvSpPr>
        <p:spPr>
          <a:xfrm flipH="false" flipV="false" rot="0">
            <a:off x="5678402" y="729985"/>
            <a:ext cx="1233262" cy="1233262"/>
          </a:xfrm>
          <a:custGeom>
            <a:avLst/>
            <a:gdLst/>
            <a:ahLst/>
            <a:cxnLst/>
            <a:rect r="r" b="b" t="t" l="l"/>
            <a:pathLst>
              <a:path h="1233262" w="1233262">
                <a:moveTo>
                  <a:pt x="0" y="0"/>
                </a:moveTo>
                <a:lnTo>
                  <a:pt x="1233263" y="0"/>
                </a:lnTo>
                <a:lnTo>
                  <a:pt x="1233263" y="1233262"/>
                </a:lnTo>
                <a:lnTo>
                  <a:pt x="0" y="1233262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0" t="0" r="0" b="0"/>
            </a:stretch>
          </a:blipFill>
        </p:spPr>
      </p:sp>
      <p:sp>
        <p:nvSpPr>
          <p:cNvPr name="Freeform 94" id="94"/>
          <p:cNvSpPr/>
          <p:nvPr/>
        </p:nvSpPr>
        <p:spPr>
          <a:xfrm flipH="false" flipV="false" rot="0">
            <a:off x="1816460" y="6385440"/>
            <a:ext cx="1279182" cy="1279182"/>
          </a:xfrm>
          <a:custGeom>
            <a:avLst/>
            <a:gdLst/>
            <a:ahLst/>
            <a:cxnLst/>
            <a:rect r="r" b="b" t="t" l="l"/>
            <a:pathLst>
              <a:path h="1279182" w="1279182">
                <a:moveTo>
                  <a:pt x="0" y="0"/>
                </a:moveTo>
                <a:lnTo>
                  <a:pt x="1279181" y="0"/>
                </a:lnTo>
                <a:lnTo>
                  <a:pt x="1279181" y="1279181"/>
                </a:lnTo>
                <a:lnTo>
                  <a:pt x="0" y="1279181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0">
            <a:off x="3693079" y="4454495"/>
            <a:ext cx="1378010" cy="1378010"/>
          </a:xfrm>
          <a:custGeom>
            <a:avLst/>
            <a:gdLst/>
            <a:ahLst/>
            <a:cxnLst/>
            <a:rect r="r" b="b" t="t" l="l"/>
            <a:pathLst>
              <a:path h="1378010" w="1378010">
                <a:moveTo>
                  <a:pt x="0" y="0"/>
                </a:moveTo>
                <a:lnTo>
                  <a:pt x="1378010" y="0"/>
                </a:lnTo>
                <a:lnTo>
                  <a:pt x="1378010" y="1378010"/>
                </a:lnTo>
                <a:lnTo>
                  <a:pt x="0" y="1378010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l="0" t="0" r="0" b="0"/>
            </a:stretch>
          </a:blipFill>
        </p:spPr>
      </p:sp>
      <p:sp>
        <p:nvSpPr>
          <p:cNvPr name="Freeform 96" id="96"/>
          <p:cNvSpPr/>
          <p:nvPr/>
        </p:nvSpPr>
        <p:spPr>
          <a:xfrm flipH="false" flipV="false" rot="0">
            <a:off x="5638252" y="2626708"/>
            <a:ext cx="1296088" cy="1296088"/>
          </a:xfrm>
          <a:custGeom>
            <a:avLst/>
            <a:gdLst/>
            <a:ahLst/>
            <a:cxnLst/>
            <a:rect r="r" b="b" t="t" l="l"/>
            <a:pathLst>
              <a:path h="1296088" w="1296088">
                <a:moveTo>
                  <a:pt x="0" y="0"/>
                </a:moveTo>
                <a:lnTo>
                  <a:pt x="1296088" y="0"/>
                </a:lnTo>
                <a:lnTo>
                  <a:pt x="1296088" y="1296088"/>
                </a:lnTo>
                <a:lnTo>
                  <a:pt x="0" y="1296088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 l="0" t="0" r="0" b="0"/>
            </a:stretch>
          </a:blipFill>
        </p:spPr>
      </p:sp>
      <p:sp>
        <p:nvSpPr>
          <p:cNvPr name="TextBox 97" id="97"/>
          <p:cNvSpPr txBox="true"/>
          <p:nvPr/>
        </p:nvSpPr>
        <p:spPr>
          <a:xfrm rot="0">
            <a:off x="1483509" y="755210"/>
            <a:ext cx="3020687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Our </a:t>
            </a:r>
          </a:p>
          <a:p>
            <a:pPr>
              <a:lnSpc>
                <a:spcPts val="4479"/>
              </a:lnSpc>
            </a:pPr>
            <a:r>
              <a:rPr lang="en-US" sz="3999">
                <a:solidFill>
                  <a:srgbClr val="ED4661"/>
                </a:solidFill>
                <a:latin typeface="Poppins Bold"/>
              </a:rPr>
              <a:t>Clients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3572526" y="2934433"/>
            <a:ext cx="1619116" cy="61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>
                <a:solidFill>
                  <a:srgbClr val="D91921"/>
                </a:solidFill>
                <a:latin typeface="Poppins Bold"/>
              </a:rPr>
              <a:t>TINDS</a:t>
            </a:r>
          </a:p>
        </p:txBody>
      </p:sp>
      <p:grpSp>
        <p:nvGrpSpPr>
          <p:cNvPr name="Group 99" id="99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100" id="100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101" id="101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2559" y="2826591"/>
            <a:ext cx="3806465" cy="3958196"/>
          </a:xfrm>
          <a:custGeom>
            <a:avLst/>
            <a:gdLst/>
            <a:ahLst/>
            <a:cxnLst/>
            <a:rect r="r" b="b" t="t" l="l"/>
            <a:pathLst>
              <a:path h="3958196" w="3806465">
                <a:moveTo>
                  <a:pt x="0" y="0"/>
                </a:moveTo>
                <a:lnTo>
                  <a:pt x="3806465" y="0"/>
                </a:lnTo>
                <a:lnTo>
                  <a:pt x="3806465" y="3958196"/>
                </a:lnTo>
                <a:lnTo>
                  <a:pt x="0" y="395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244368" y="3923240"/>
            <a:ext cx="1306010" cy="90242"/>
            <a:chOff x="0" y="0"/>
            <a:chExt cx="343970" cy="237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3970" cy="23768"/>
            </a:xfrm>
            <a:custGeom>
              <a:avLst/>
              <a:gdLst/>
              <a:ahLst/>
              <a:cxnLst/>
              <a:rect r="r" b="b" t="t" l="l"/>
              <a:pathLst>
                <a:path h="23768" w="343970">
                  <a:moveTo>
                    <a:pt x="0" y="0"/>
                  </a:moveTo>
                  <a:lnTo>
                    <a:pt x="343970" y="0"/>
                  </a:lnTo>
                  <a:lnTo>
                    <a:pt x="343970" y="23768"/>
                  </a:lnTo>
                  <a:lnTo>
                    <a:pt x="0" y="23768"/>
                  </a:lnTo>
                  <a:close/>
                </a:path>
              </a:pathLst>
            </a:custGeom>
            <a:solidFill>
              <a:srgbClr val="ED466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3970" cy="6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204209" y="2736451"/>
            <a:ext cx="3455194" cy="117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6"/>
              </a:lnSpc>
              <a:spcBef>
                <a:spcPct val="0"/>
              </a:spcBef>
            </a:pPr>
            <a:r>
              <a:rPr lang="en-US" sz="6526">
                <a:solidFill>
                  <a:srgbClr val="000000"/>
                </a:solidFill>
                <a:latin typeface="Poppins Bold"/>
              </a:rPr>
              <a:t>Contact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909592" y="9258300"/>
            <a:ext cx="1882636" cy="625080"/>
            <a:chOff x="0" y="0"/>
            <a:chExt cx="2510181" cy="83343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693836" y="92257"/>
              <a:ext cx="1816345" cy="613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0"/>
                </a:lnSpc>
              </a:pPr>
              <a:r>
                <a:rPr lang="en-US" sz="1657" spc="49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657" spc="49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657" spc="49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790"/>
                </a:lnSpc>
                <a:spcBef>
                  <a:spcPct val="0"/>
                </a:spcBef>
              </a:pPr>
              <a:r>
                <a:rPr lang="en-US" sz="1657" spc="-33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657" spc="-33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657" spc="-33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784758" cy="823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57"/>
                </a:lnSpc>
                <a:spcBef>
                  <a:spcPct val="0"/>
                </a:spcBef>
              </a:pPr>
              <a:r>
                <a:rPr lang="en-US" sz="4127" spc="123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02559" y="6829854"/>
            <a:ext cx="3860544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282828"/>
                </a:solidFill>
                <a:latin typeface="Poppins Light"/>
              </a:rPr>
              <a:t>Revolutionize Your Business With</a:t>
            </a:r>
            <a:r>
              <a:rPr lang="en-US" sz="1599">
                <a:solidFill>
                  <a:srgbClr val="282828"/>
                </a:solidFill>
                <a:latin typeface="Poppins"/>
              </a:rPr>
              <a:t> </a:t>
            </a:r>
            <a:r>
              <a:rPr lang="en-US" sz="1599">
                <a:solidFill>
                  <a:srgbClr val="282828"/>
                </a:solidFill>
                <a:latin typeface="Poppins Bold"/>
              </a:rPr>
              <a:t>Digito Martech Limited. </a:t>
            </a:r>
          </a:p>
        </p:txBody>
      </p:sp>
      <p:sp>
        <p:nvSpPr>
          <p:cNvPr name="AutoShape 12" id="12"/>
          <p:cNvSpPr/>
          <p:nvPr/>
        </p:nvSpPr>
        <p:spPr>
          <a:xfrm>
            <a:off x="7232784" y="5263605"/>
            <a:ext cx="3322751" cy="0"/>
          </a:xfrm>
          <a:prstGeom prst="line">
            <a:avLst/>
          </a:prstGeom>
          <a:ln cap="flat" w="9525">
            <a:solidFill>
              <a:srgbClr val="3D3D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232784" y="6568009"/>
            <a:ext cx="3322751" cy="0"/>
          </a:xfrm>
          <a:prstGeom prst="line">
            <a:avLst/>
          </a:prstGeom>
          <a:ln cap="flat" w="9525">
            <a:solidFill>
              <a:srgbClr val="3D3D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119431" y="5263605"/>
            <a:ext cx="3322751" cy="0"/>
          </a:xfrm>
          <a:prstGeom prst="line">
            <a:avLst/>
          </a:prstGeom>
          <a:ln cap="flat" w="9525">
            <a:solidFill>
              <a:srgbClr val="3D3D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1119431" y="6568009"/>
            <a:ext cx="3322751" cy="0"/>
          </a:xfrm>
          <a:prstGeom prst="line">
            <a:avLst/>
          </a:prstGeom>
          <a:ln cap="flat" w="9525">
            <a:solidFill>
              <a:srgbClr val="3D3D3D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232784" y="5392612"/>
            <a:ext cx="244935" cy="244935"/>
          </a:xfrm>
          <a:custGeom>
            <a:avLst/>
            <a:gdLst/>
            <a:ahLst/>
            <a:cxnLst/>
            <a:rect r="r" b="b" t="t" l="l"/>
            <a:pathLst>
              <a:path h="244935" w="244935">
                <a:moveTo>
                  <a:pt x="0" y="0"/>
                </a:moveTo>
                <a:lnTo>
                  <a:pt x="244936" y="0"/>
                </a:lnTo>
                <a:lnTo>
                  <a:pt x="244936" y="244935"/>
                </a:lnTo>
                <a:lnTo>
                  <a:pt x="0" y="244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7232784" y="6697015"/>
            <a:ext cx="244935" cy="244935"/>
          </a:xfrm>
          <a:custGeom>
            <a:avLst/>
            <a:gdLst/>
            <a:ahLst/>
            <a:cxnLst/>
            <a:rect r="r" b="b" t="t" l="l"/>
            <a:pathLst>
              <a:path h="244935" w="244935">
                <a:moveTo>
                  <a:pt x="0" y="0"/>
                </a:moveTo>
                <a:lnTo>
                  <a:pt x="244936" y="0"/>
                </a:lnTo>
                <a:lnTo>
                  <a:pt x="244936" y="244935"/>
                </a:lnTo>
                <a:lnTo>
                  <a:pt x="0" y="244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119431" y="5426597"/>
            <a:ext cx="244935" cy="176966"/>
          </a:xfrm>
          <a:custGeom>
            <a:avLst/>
            <a:gdLst/>
            <a:ahLst/>
            <a:cxnLst/>
            <a:rect r="r" b="b" t="t" l="l"/>
            <a:pathLst>
              <a:path h="176966" w="244935">
                <a:moveTo>
                  <a:pt x="0" y="0"/>
                </a:moveTo>
                <a:lnTo>
                  <a:pt x="244936" y="0"/>
                </a:lnTo>
                <a:lnTo>
                  <a:pt x="244936" y="176965"/>
                </a:lnTo>
                <a:lnTo>
                  <a:pt x="0" y="1769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1119431" y="6697015"/>
            <a:ext cx="244935" cy="244935"/>
          </a:xfrm>
          <a:custGeom>
            <a:avLst/>
            <a:gdLst/>
            <a:ahLst/>
            <a:cxnLst/>
            <a:rect r="r" b="b" t="t" l="l"/>
            <a:pathLst>
              <a:path h="244935" w="244935">
                <a:moveTo>
                  <a:pt x="0" y="0"/>
                </a:moveTo>
                <a:lnTo>
                  <a:pt x="244936" y="0"/>
                </a:lnTo>
                <a:lnTo>
                  <a:pt x="244936" y="244935"/>
                </a:lnTo>
                <a:lnTo>
                  <a:pt x="0" y="244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19431" y="7060468"/>
            <a:ext cx="244935" cy="244935"/>
          </a:xfrm>
          <a:custGeom>
            <a:avLst/>
            <a:gdLst/>
            <a:ahLst/>
            <a:cxnLst/>
            <a:rect r="r" b="b" t="t" l="l"/>
            <a:pathLst>
              <a:path h="244935" w="244935">
                <a:moveTo>
                  <a:pt x="0" y="0"/>
                </a:moveTo>
                <a:lnTo>
                  <a:pt x="244936" y="0"/>
                </a:lnTo>
                <a:lnTo>
                  <a:pt x="244936" y="244935"/>
                </a:lnTo>
                <a:lnTo>
                  <a:pt x="0" y="2449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232784" y="4676044"/>
            <a:ext cx="3056010" cy="39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6"/>
              </a:lnSpc>
            </a:pPr>
            <a:r>
              <a:rPr lang="en-US" sz="2212">
                <a:solidFill>
                  <a:srgbClr val="020202"/>
                </a:solidFill>
                <a:latin typeface="Poppins Bold"/>
              </a:rPr>
              <a:t>PHONE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32784" y="5980447"/>
            <a:ext cx="3056010" cy="39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6"/>
              </a:lnSpc>
            </a:pPr>
            <a:r>
              <a:rPr lang="en-US" sz="2212">
                <a:solidFill>
                  <a:srgbClr val="020202"/>
                </a:solidFill>
                <a:latin typeface="Poppins Bold"/>
              </a:rPr>
              <a:t>WEBSITE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19431" y="4676044"/>
            <a:ext cx="3056010" cy="39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6"/>
              </a:lnSpc>
            </a:pPr>
            <a:r>
              <a:rPr lang="en-US" sz="2212">
                <a:solidFill>
                  <a:srgbClr val="020202"/>
                </a:solidFill>
                <a:latin typeface="Poppins Bold"/>
              </a:rPr>
              <a:t>E-MAIL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19431" y="5980447"/>
            <a:ext cx="3056010" cy="39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6"/>
              </a:lnSpc>
            </a:pPr>
            <a:r>
              <a:rPr lang="en-US" sz="2212">
                <a:solidFill>
                  <a:srgbClr val="020202"/>
                </a:solidFill>
                <a:latin typeface="Poppins Bold"/>
              </a:rPr>
              <a:t>SOCIAL MEDIA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97945" y="5316412"/>
            <a:ext cx="2957591" cy="28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12"/>
              </a:lnSpc>
              <a:spcBef>
                <a:spcPct val="0"/>
              </a:spcBef>
            </a:pPr>
            <a:r>
              <a:rPr lang="en-US" sz="1382">
                <a:solidFill>
                  <a:srgbClr val="020202"/>
                </a:solidFill>
                <a:latin typeface="Poppins Medium"/>
              </a:rPr>
              <a:t>+880 1748 15-8502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97945" y="6640129"/>
            <a:ext cx="2957591" cy="28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12"/>
              </a:lnSpc>
              <a:spcBef>
                <a:spcPct val="0"/>
              </a:spcBef>
            </a:pPr>
            <a:r>
              <a:rPr lang="en-US" sz="1382">
                <a:solidFill>
                  <a:srgbClr val="020202"/>
                </a:solidFill>
                <a:latin typeface="Poppins Medium"/>
              </a:rPr>
              <a:t>www.digitomartech.com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84591" y="5335726"/>
            <a:ext cx="3841261" cy="28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12"/>
              </a:lnSpc>
              <a:spcBef>
                <a:spcPct val="0"/>
              </a:spcBef>
            </a:pPr>
            <a:r>
              <a:rPr lang="en-US" sz="1382">
                <a:solidFill>
                  <a:srgbClr val="020202"/>
                </a:solidFill>
                <a:latin typeface="Poppins Medium"/>
              </a:rPr>
              <a:t>digitomartech.cumilla@gmail.com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84591" y="6640129"/>
            <a:ext cx="1881244" cy="28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12"/>
              </a:lnSpc>
              <a:spcBef>
                <a:spcPct val="0"/>
              </a:spcBef>
            </a:pPr>
            <a:r>
              <a:rPr lang="en-US" sz="1382">
                <a:solidFill>
                  <a:srgbClr val="020202"/>
                </a:solidFill>
                <a:latin typeface="Poppins Medium"/>
              </a:rPr>
              <a:t>@digitomartech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84591" y="7003582"/>
            <a:ext cx="1970209" cy="28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12"/>
              </a:lnSpc>
              <a:spcBef>
                <a:spcPct val="0"/>
              </a:spcBef>
            </a:pPr>
            <a:r>
              <a:rPr lang="en-US" sz="1382">
                <a:solidFill>
                  <a:srgbClr val="020202"/>
                </a:solidFill>
                <a:latin typeface="Poppins Medium"/>
              </a:rPr>
              <a:t>@digitomartech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3509" y="4676134"/>
            <a:ext cx="1306010" cy="47625"/>
            <a:chOff x="0" y="0"/>
            <a:chExt cx="343970" cy="125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970" cy="12543"/>
            </a:xfrm>
            <a:custGeom>
              <a:avLst/>
              <a:gdLst/>
              <a:ahLst/>
              <a:cxnLst/>
              <a:rect r="r" b="b" t="t" l="l"/>
              <a:pathLst>
                <a:path h="12543" w="343970">
                  <a:moveTo>
                    <a:pt x="0" y="0"/>
                  </a:moveTo>
                  <a:lnTo>
                    <a:pt x="343970" y="0"/>
                  </a:lnTo>
                  <a:lnTo>
                    <a:pt x="343970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ED46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3970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90088" y="802640"/>
            <a:ext cx="1497912" cy="1898235"/>
            <a:chOff x="0" y="0"/>
            <a:chExt cx="394512" cy="4999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4512" cy="499947"/>
            </a:xfrm>
            <a:custGeom>
              <a:avLst/>
              <a:gdLst/>
              <a:ahLst/>
              <a:cxnLst/>
              <a:rect r="r" b="b" t="t" l="l"/>
              <a:pathLst>
                <a:path h="499947" w="394512">
                  <a:moveTo>
                    <a:pt x="0" y="0"/>
                  </a:moveTo>
                  <a:lnTo>
                    <a:pt x="394512" y="0"/>
                  </a:lnTo>
                  <a:lnTo>
                    <a:pt x="394512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4512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55355" y="4599110"/>
            <a:ext cx="3827925" cy="1898235"/>
            <a:chOff x="0" y="0"/>
            <a:chExt cx="1008178" cy="4999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8178" cy="499947"/>
            </a:xfrm>
            <a:custGeom>
              <a:avLst/>
              <a:gdLst/>
              <a:ahLst/>
              <a:cxnLst/>
              <a:rect r="r" b="b" t="t" l="l"/>
              <a:pathLst>
                <a:path h="499947" w="1008178">
                  <a:moveTo>
                    <a:pt x="0" y="0"/>
                  </a:moveTo>
                  <a:lnTo>
                    <a:pt x="1008178" y="0"/>
                  </a:lnTo>
                  <a:lnTo>
                    <a:pt x="1008178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08178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76473" y="802640"/>
            <a:ext cx="3813615" cy="3796470"/>
            <a:chOff x="0" y="0"/>
            <a:chExt cx="816471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6471" cy="812800"/>
            </a:xfrm>
            <a:custGeom>
              <a:avLst/>
              <a:gdLst/>
              <a:ahLst/>
              <a:cxnLst/>
              <a:rect r="r" b="b" t="t" l="l"/>
              <a:pathLst>
                <a:path h="812800" w="816471">
                  <a:moveTo>
                    <a:pt x="0" y="0"/>
                  </a:moveTo>
                  <a:lnTo>
                    <a:pt x="816471" y="0"/>
                  </a:lnTo>
                  <a:lnTo>
                    <a:pt x="81647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7471" t="0" r="-2747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883280" y="6497345"/>
            <a:ext cx="3813615" cy="1898235"/>
            <a:chOff x="0" y="0"/>
            <a:chExt cx="816471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6471" cy="406400"/>
            </a:xfrm>
            <a:custGeom>
              <a:avLst/>
              <a:gdLst/>
              <a:ahLst/>
              <a:cxnLst/>
              <a:rect r="r" b="b" t="t" l="l"/>
              <a:pathLst>
                <a:path h="406400" w="816471">
                  <a:moveTo>
                    <a:pt x="0" y="0"/>
                  </a:moveTo>
                  <a:lnTo>
                    <a:pt x="816471" y="0"/>
                  </a:lnTo>
                  <a:lnTo>
                    <a:pt x="816471" y="406400"/>
                  </a:lnTo>
                  <a:lnTo>
                    <a:pt x="0" y="406400"/>
                  </a:lnTo>
                  <a:close/>
                </a:path>
              </a:pathLst>
            </a:custGeom>
            <a:blipFill>
              <a:blip r:embed="rId4"/>
              <a:stretch>
                <a:fillRect l="0" t="-5122" r="0" b="-512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144000" y="6497345"/>
            <a:ext cx="3813615" cy="3789655"/>
            <a:chOff x="0" y="0"/>
            <a:chExt cx="816471" cy="8113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6471" cy="811341"/>
            </a:xfrm>
            <a:custGeom>
              <a:avLst/>
              <a:gdLst/>
              <a:ahLst/>
              <a:cxnLst/>
              <a:rect r="r" b="b" t="t" l="l"/>
              <a:pathLst>
                <a:path h="811341" w="816471">
                  <a:moveTo>
                    <a:pt x="0" y="0"/>
                  </a:moveTo>
                  <a:lnTo>
                    <a:pt x="816471" y="0"/>
                  </a:lnTo>
                  <a:lnTo>
                    <a:pt x="816471" y="811341"/>
                  </a:lnTo>
                  <a:lnTo>
                    <a:pt x="0" y="811341"/>
                  </a:lnTo>
                  <a:close/>
                </a:path>
              </a:pathLst>
            </a:custGeom>
            <a:blipFill>
              <a:blip r:embed="rId5"/>
              <a:stretch>
                <a:fillRect l="-24575" t="0" r="-24575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483509" y="1019175"/>
            <a:ext cx="3860544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Elite Business </a:t>
            </a:r>
          </a:p>
          <a:p>
            <a:pPr>
              <a:lnSpc>
                <a:spcPts val="4479"/>
              </a:lnSpc>
            </a:pPr>
            <a:r>
              <a:rPr lang="en-US" sz="3999">
                <a:solidFill>
                  <a:srgbClr val="ED4661"/>
                </a:solidFill>
                <a:latin typeface="Poppins Bold"/>
              </a:rPr>
              <a:t>Solutions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2559" y="5150466"/>
            <a:ext cx="2644476" cy="56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82"/>
              </a:lnSpc>
              <a:spcBef>
                <a:spcPct val="0"/>
              </a:spcBef>
            </a:pPr>
            <a:r>
              <a:rPr lang="en-US" sz="3130">
                <a:solidFill>
                  <a:srgbClr val="282828"/>
                </a:solidFill>
                <a:latin typeface="Poppins Bold"/>
              </a:rPr>
              <a:t>About Us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83509" y="2353286"/>
            <a:ext cx="3860544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282828"/>
                </a:solidFill>
                <a:latin typeface="Poppins Medium"/>
              </a:rPr>
              <a:t>Global Solutions for small and Large Businesses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2559" y="5785338"/>
            <a:ext cx="5717391" cy="221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282828"/>
                </a:solidFill>
                <a:latin typeface="Poppins"/>
              </a:rPr>
              <a:t>Digito Martech Ltd. is a leading Software and IT Solution Company that specializes in providing professional and creative solutions for businesses and individuals. With a team of highly skilled IT professionals, Creative Artists, and Digital Marketeers, Digito Martech Ltd. offers a comprehensive range of services to meet the diverse needs of clients seeking to enhance their projects with stunning visuals.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02559" y="4776775"/>
            <a:ext cx="1930272" cy="35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282828"/>
                </a:solidFill>
                <a:latin typeface="Poppins Medium"/>
              </a:rPr>
              <a:t>01.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3509" y="2918437"/>
            <a:ext cx="1200613" cy="120061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46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25051" y="2918437"/>
            <a:ext cx="1200613" cy="12006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466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25051" y="5928043"/>
            <a:ext cx="1200613" cy="12006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466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69089" y="2918437"/>
            <a:ext cx="1200613" cy="12006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466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02559" y="5928043"/>
            <a:ext cx="1200613" cy="120061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466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798066" y="3229818"/>
            <a:ext cx="571500" cy="571500"/>
          </a:xfrm>
          <a:custGeom>
            <a:avLst/>
            <a:gdLst/>
            <a:ahLst/>
            <a:cxnLst/>
            <a:rect r="r" b="b" t="t" l="l"/>
            <a:pathLst>
              <a:path h="571500" w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508333" y="3161134"/>
            <a:ext cx="636544" cy="715218"/>
          </a:xfrm>
          <a:custGeom>
            <a:avLst/>
            <a:gdLst/>
            <a:ahLst/>
            <a:cxnLst/>
            <a:rect r="r" b="b" t="t" l="l"/>
            <a:pathLst>
              <a:path h="715218" w="636544">
                <a:moveTo>
                  <a:pt x="0" y="0"/>
                </a:moveTo>
                <a:lnTo>
                  <a:pt x="636544" y="0"/>
                </a:lnTo>
                <a:lnTo>
                  <a:pt x="636544" y="715218"/>
                </a:lnTo>
                <a:lnTo>
                  <a:pt x="0" y="715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88454" y="3161134"/>
            <a:ext cx="761884" cy="715218"/>
          </a:xfrm>
          <a:custGeom>
            <a:avLst/>
            <a:gdLst/>
            <a:ahLst/>
            <a:cxnLst/>
            <a:rect r="r" b="b" t="t" l="l"/>
            <a:pathLst>
              <a:path h="715218" w="761884">
                <a:moveTo>
                  <a:pt x="0" y="0"/>
                </a:moveTo>
                <a:lnTo>
                  <a:pt x="761883" y="0"/>
                </a:lnTo>
                <a:lnTo>
                  <a:pt x="761883" y="715218"/>
                </a:lnTo>
                <a:lnTo>
                  <a:pt x="0" y="715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490660" y="6181118"/>
            <a:ext cx="671892" cy="694462"/>
          </a:xfrm>
          <a:custGeom>
            <a:avLst/>
            <a:gdLst/>
            <a:ahLst/>
            <a:cxnLst/>
            <a:rect r="r" b="b" t="t" l="l"/>
            <a:pathLst>
              <a:path h="694462" w="671892">
                <a:moveTo>
                  <a:pt x="0" y="0"/>
                </a:moveTo>
                <a:lnTo>
                  <a:pt x="671891" y="0"/>
                </a:lnTo>
                <a:lnTo>
                  <a:pt x="671891" y="694462"/>
                </a:lnTo>
                <a:lnTo>
                  <a:pt x="0" y="6944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87192" y="6220374"/>
            <a:ext cx="696616" cy="672551"/>
          </a:xfrm>
          <a:custGeom>
            <a:avLst/>
            <a:gdLst/>
            <a:ahLst/>
            <a:cxnLst/>
            <a:rect r="r" b="b" t="t" l="l"/>
            <a:pathLst>
              <a:path h="672551" w="696616">
                <a:moveTo>
                  <a:pt x="0" y="0"/>
                </a:moveTo>
                <a:lnTo>
                  <a:pt x="696615" y="0"/>
                </a:lnTo>
                <a:lnTo>
                  <a:pt x="696615" y="672551"/>
                </a:lnTo>
                <a:lnTo>
                  <a:pt x="0" y="6725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83509" y="1019175"/>
            <a:ext cx="3860544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Quality </a:t>
            </a:r>
          </a:p>
          <a:p>
            <a:pPr>
              <a:lnSpc>
                <a:spcPts val="4479"/>
              </a:lnSpc>
            </a:pPr>
            <a:r>
              <a:rPr lang="en-US" sz="3999">
                <a:solidFill>
                  <a:srgbClr val="ED4661"/>
                </a:solidFill>
                <a:latin typeface="Poppins Bold"/>
              </a:rPr>
              <a:t>Services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40716" y="3220293"/>
            <a:ext cx="264447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Content Creation &amp; Design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78064" y="3220293"/>
            <a:ext cx="264447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Dynamic </a:t>
            </a:r>
            <a:r>
              <a:rPr lang="en-US" sz="2000">
                <a:solidFill>
                  <a:srgbClr val="282828"/>
                </a:solidFill>
                <a:latin typeface="Poppins Bold"/>
              </a:rPr>
              <a:t>Media &amp; Animation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78064" y="6229899"/>
            <a:ext cx="264447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SEO &amp; Data Analytics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22102" y="3220293"/>
            <a:ext cx="264447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Social Media</a:t>
            </a:r>
          </a:p>
          <a:p>
            <a:pPr>
              <a:lnSpc>
                <a:spcPts val="220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&amp; Digital Outreach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55572" y="6229899"/>
            <a:ext cx="264447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Web &amp; App Solutions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344053" y="1169352"/>
            <a:ext cx="5817910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282828"/>
                </a:solidFill>
                <a:latin typeface="Poppins Medium"/>
              </a:rPr>
              <a:t>We provide quality solutions to clients that are designed to meet the specific needs of businesses and are built to high standards.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02559" y="4307840"/>
            <a:ext cx="3841494" cy="125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</a:pPr>
            <a:r>
              <a:rPr lang="en-US" sz="1399">
                <a:solidFill>
                  <a:srgbClr val="282828"/>
                </a:solidFill>
                <a:latin typeface="Poppins Medium"/>
              </a:rPr>
              <a:t>Social Media Post Design, Basic Image Editing, Print Media Design, Brand Identity Design, Art &amp; Illustration, NSFW Art, Comic Book, Typography, Image Manipulation, Product Design.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2981238" y="5928043"/>
            <a:ext cx="4001682" cy="2146128"/>
            <a:chOff x="0" y="0"/>
            <a:chExt cx="5335576" cy="286150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600817" cy="1600817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D4661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287300" y="287300"/>
              <a:ext cx="1026217" cy="1026217"/>
            </a:xfrm>
            <a:custGeom>
              <a:avLst/>
              <a:gdLst/>
              <a:ahLst/>
              <a:cxnLst/>
              <a:rect r="r" b="b" t="t" l="l"/>
              <a:pathLst>
                <a:path h="1026217" w="1026217">
                  <a:moveTo>
                    <a:pt x="0" y="0"/>
                  </a:moveTo>
                  <a:lnTo>
                    <a:pt x="1026217" y="0"/>
                  </a:lnTo>
                  <a:lnTo>
                    <a:pt x="1026217" y="1026217"/>
                  </a:lnTo>
                  <a:lnTo>
                    <a:pt x="0" y="1026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1809609" y="405650"/>
              <a:ext cx="3525967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sz="2000">
                  <a:solidFill>
                    <a:srgbClr val="282828"/>
                  </a:solidFill>
                  <a:latin typeface="Poppins Bold"/>
                </a:rPr>
                <a:t>Info-Tech Consultation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5400" y="1870692"/>
              <a:ext cx="5121992" cy="990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59"/>
                </a:lnSpc>
              </a:pPr>
              <a:r>
                <a:rPr lang="en-US" sz="1399">
                  <a:solidFill>
                    <a:srgbClr val="282828"/>
                  </a:solidFill>
                  <a:latin typeface="Poppins Medium"/>
                </a:rPr>
                <a:t>IT Strategy Consulting, IT Project Management, Technology Assessment and Road mapping.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244269" y="4307840"/>
            <a:ext cx="3841494" cy="125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</a:pPr>
            <a:r>
              <a:rPr lang="en-US" sz="1399">
                <a:solidFill>
                  <a:srgbClr val="282828"/>
                </a:solidFill>
                <a:latin typeface="Poppins Medium"/>
              </a:rPr>
              <a:t>Motion Video, Logo Animation, VFX Content, Film/Vlog Editing, Music Video Editing, TV Show Editing, Documentary Video Editing, Animation Creation </a:t>
            </a:r>
          </a:p>
          <a:p>
            <a:pPr>
              <a:lnSpc>
                <a:spcPts val="1959"/>
              </a:lnSpc>
            </a:pPr>
            <a:r>
              <a:rPr lang="en-US" sz="1399">
                <a:solidFill>
                  <a:srgbClr val="282828"/>
                </a:solidFill>
                <a:latin typeface="Poppins Medium"/>
              </a:rPr>
              <a:t>(2D &amp; 3D)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244269" y="7319156"/>
            <a:ext cx="3841494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</a:pPr>
            <a:r>
              <a:rPr lang="en-US" sz="1399">
                <a:solidFill>
                  <a:srgbClr val="282828"/>
                </a:solidFill>
                <a:latin typeface="Poppins Medium"/>
              </a:rPr>
              <a:t>SEO, Data Analysis, Keyword Research and Analysis, Competitor Analysis.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981238" y="4307840"/>
            <a:ext cx="3841494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</a:pPr>
            <a:r>
              <a:rPr lang="en-US" sz="1399">
                <a:solidFill>
                  <a:srgbClr val="282828"/>
                </a:solidFill>
                <a:latin typeface="Poppins Medium"/>
              </a:rPr>
              <a:t>Social Media Sites Management, Social Media Buying, Social Media Management, Digital Marketing.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14708" y="7319156"/>
            <a:ext cx="3841494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</a:pPr>
            <a:r>
              <a:rPr lang="en-US" sz="1399">
                <a:solidFill>
                  <a:srgbClr val="282828"/>
                </a:solidFill>
                <a:latin typeface="Poppins Medium"/>
              </a:rPr>
              <a:t>Website Development, E-Commerce Development, UI/UX Design, Web-App Development, Mobile App Development.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44027" y="802640"/>
            <a:ext cx="3797256" cy="3796470"/>
            <a:chOff x="0" y="0"/>
            <a:chExt cx="81296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968" cy="812800"/>
            </a:xfrm>
            <a:custGeom>
              <a:avLst/>
              <a:gdLst/>
              <a:ahLst/>
              <a:cxnLst/>
              <a:rect r="r" b="b" t="t" l="l"/>
              <a:pathLst>
                <a:path h="812800" w="812968">
                  <a:moveTo>
                    <a:pt x="0" y="0"/>
                  </a:moveTo>
                  <a:lnTo>
                    <a:pt x="812968" y="0"/>
                  </a:lnTo>
                  <a:lnTo>
                    <a:pt x="81296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3143" t="-3915" r="-1783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244027" y="6490530"/>
            <a:ext cx="3813615" cy="3796470"/>
            <a:chOff x="0" y="0"/>
            <a:chExt cx="81647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6471" cy="812800"/>
            </a:xfrm>
            <a:custGeom>
              <a:avLst/>
              <a:gdLst/>
              <a:ahLst/>
              <a:cxnLst/>
              <a:rect r="r" b="b" t="t" l="l"/>
              <a:pathLst>
                <a:path h="812800" w="816471">
                  <a:moveTo>
                    <a:pt x="0" y="0"/>
                  </a:moveTo>
                  <a:lnTo>
                    <a:pt x="816471" y="0"/>
                  </a:lnTo>
                  <a:lnTo>
                    <a:pt x="81647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7575" t="-7718" r="-36770" b="-1783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150834" y="4494052"/>
            <a:ext cx="6526575" cy="2572558"/>
          </a:xfrm>
          <a:custGeom>
            <a:avLst/>
            <a:gdLst/>
            <a:ahLst/>
            <a:cxnLst/>
            <a:rect r="r" b="b" t="t" l="l"/>
            <a:pathLst>
              <a:path h="2572558" w="6526575">
                <a:moveTo>
                  <a:pt x="0" y="0"/>
                </a:moveTo>
                <a:lnTo>
                  <a:pt x="6526575" y="0"/>
                </a:lnTo>
                <a:lnTo>
                  <a:pt x="6526575" y="2572558"/>
                </a:lnTo>
                <a:lnTo>
                  <a:pt x="0" y="2572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976473" y="802640"/>
            <a:ext cx="3813615" cy="3796470"/>
            <a:chOff x="0" y="0"/>
            <a:chExt cx="816471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6471" cy="812800"/>
            </a:xfrm>
            <a:custGeom>
              <a:avLst/>
              <a:gdLst/>
              <a:ahLst/>
              <a:cxnLst/>
              <a:rect r="r" b="b" t="t" l="l"/>
              <a:pathLst>
                <a:path h="812800" w="816471">
                  <a:moveTo>
                    <a:pt x="0" y="0"/>
                  </a:moveTo>
                  <a:lnTo>
                    <a:pt x="816471" y="0"/>
                  </a:lnTo>
                  <a:lnTo>
                    <a:pt x="81647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20995" t="-12483" r="-19115" b="-762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790088" y="802640"/>
            <a:ext cx="1497912" cy="1898235"/>
            <a:chOff x="0" y="0"/>
            <a:chExt cx="394512" cy="4999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4512" cy="499947"/>
            </a:xfrm>
            <a:custGeom>
              <a:avLst/>
              <a:gdLst/>
              <a:ahLst/>
              <a:cxnLst/>
              <a:rect r="r" b="b" t="t" l="l"/>
              <a:pathLst>
                <a:path h="499947" w="394512">
                  <a:moveTo>
                    <a:pt x="0" y="0"/>
                  </a:moveTo>
                  <a:lnTo>
                    <a:pt x="394512" y="0"/>
                  </a:lnTo>
                  <a:lnTo>
                    <a:pt x="394512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94512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57615" y="8395579"/>
            <a:ext cx="1911593" cy="1898235"/>
            <a:chOff x="0" y="0"/>
            <a:chExt cx="503465" cy="4999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883280" y="5664088"/>
            <a:ext cx="3404720" cy="2724677"/>
            <a:chOff x="0" y="0"/>
            <a:chExt cx="1015664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5664" cy="812800"/>
            </a:xfrm>
            <a:custGeom>
              <a:avLst/>
              <a:gdLst/>
              <a:ahLst/>
              <a:cxnLst/>
              <a:rect r="r" b="b" t="t" l="l"/>
              <a:pathLst>
                <a:path h="812800" w="1015664">
                  <a:moveTo>
                    <a:pt x="0" y="0"/>
                  </a:moveTo>
                  <a:lnTo>
                    <a:pt x="1015664" y="0"/>
                  </a:lnTo>
                  <a:lnTo>
                    <a:pt x="101566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67302" t="-54173" r="-82101" b="-53853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483509" y="1019175"/>
            <a:ext cx="5491224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Content Creation</a:t>
            </a:r>
          </a:p>
          <a:p>
            <a:pPr>
              <a:lnSpc>
                <a:spcPts val="4479"/>
              </a:lnSpc>
            </a:pPr>
            <a:r>
              <a:rPr lang="en-US" sz="3999">
                <a:solidFill>
                  <a:srgbClr val="ED4661"/>
                </a:solidFill>
                <a:latin typeface="Poppins Bold"/>
              </a:rPr>
              <a:t>&amp; Design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02559" y="2489200"/>
            <a:ext cx="3841494" cy="483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0"/>
              </a:lnSpc>
            </a:pPr>
            <a:r>
              <a:rPr lang="en-US" sz="2000" strike="noStrike" u="none">
                <a:solidFill>
                  <a:srgbClr val="282828"/>
                </a:solidFill>
                <a:latin typeface="Poppins Bold"/>
              </a:rPr>
              <a:t>Social Media </a:t>
            </a:r>
            <a:r>
              <a:rPr lang="en-US" sz="2000" strike="noStrike" u="none">
                <a:solidFill>
                  <a:srgbClr val="282828"/>
                </a:solidFill>
                <a:latin typeface="Poppins"/>
              </a:rPr>
              <a:t>Post Design</a:t>
            </a:r>
            <a:r>
              <a:rPr lang="en-US" sz="2000" strike="noStrike" u="none">
                <a:solidFill>
                  <a:srgbClr val="282828"/>
                </a:solidFill>
                <a:latin typeface="Poppins Bold"/>
              </a:rPr>
              <a:t> </a:t>
            </a:r>
            <a:r>
              <a:rPr lang="en-US" sz="2000" strike="noStrike" u="none">
                <a:solidFill>
                  <a:srgbClr val="282828"/>
                </a:solidFill>
                <a:latin typeface="Poppins"/>
              </a:rPr>
              <a:t>Basic </a:t>
            </a:r>
            <a:r>
              <a:rPr lang="en-US" sz="2000" strike="noStrike" u="none">
                <a:solidFill>
                  <a:srgbClr val="282828"/>
                </a:solidFill>
                <a:latin typeface="Poppins Bold"/>
              </a:rPr>
              <a:t>Image Editing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 strike="noStrike" u="none">
                <a:solidFill>
                  <a:srgbClr val="282828"/>
                </a:solidFill>
                <a:latin typeface="Poppins Bold"/>
              </a:rPr>
              <a:t>Print Media </a:t>
            </a:r>
            <a:r>
              <a:rPr lang="en-US" sz="2000" strike="noStrike" u="none">
                <a:solidFill>
                  <a:srgbClr val="282828"/>
                </a:solidFill>
                <a:latin typeface="Poppins"/>
              </a:rPr>
              <a:t>Design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 strike="noStrike" u="none">
                <a:solidFill>
                  <a:srgbClr val="282828"/>
                </a:solidFill>
                <a:latin typeface="Poppins Bold"/>
              </a:rPr>
              <a:t>Brand Identity</a:t>
            </a:r>
            <a:r>
              <a:rPr lang="en-US" sz="2000" strike="noStrike" u="none">
                <a:solidFill>
                  <a:srgbClr val="282828"/>
                </a:solidFill>
                <a:latin typeface="Poppins"/>
              </a:rPr>
              <a:t> Design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 strike="noStrike" u="none">
                <a:solidFill>
                  <a:srgbClr val="282828"/>
                </a:solidFill>
                <a:latin typeface="Poppins"/>
              </a:rPr>
              <a:t>Art &amp;</a:t>
            </a:r>
            <a:r>
              <a:rPr lang="en-US" sz="2000" strike="noStrike" u="none">
                <a:solidFill>
                  <a:srgbClr val="282828"/>
                </a:solidFill>
                <a:latin typeface="Poppins Bold"/>
              </a:rPr>
              <a:t> Illustration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 strike="noStrike" u="none">
                <a:solidFill>
                  <a:srgbClr val="282828"/>
                </a:solidFill>
                <a:latin typeface="Poppins Bold"/>
              </a:rPr>
              <a:t>NSFW</a:t>
            </a:r>
            <a:r>
              <a:rPr lang="en-US" sz="2000" strike="noStrike" u="none">
                <a:solidFill>
                  <a:srgbClr val="282828"/>
                </a:solidFill>
                <a:latin typeface="Poppins"/>
              </a:rPr>
              <a:t> Art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 strike="noStrike" u="none">
                <a:solidFill>
                  <a:srgbClr val="282828"/>
                </a:solidFill>
                <a:latin typeface="Poppins Bold"/>
              </a:rPr>
              <a:t>Comic </a:t>
            </a:r>
            <a:r>
              <a:rPr lang="en-US" sz="2000" strike="noStrike" u="none">
                <a:solidFill>
                  <a:srgbClr val="282828"/>
                </a:solidFill>
                <a:latin typeface="Poppins"/>
              </a:rPr>
              <a:t>Book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 strike="noStrike" u="none">
                <a:solidFill>
                  <a:srgbClr val="282828"/>
                </a:solidFill>
                <a:latin typeface="Poppins"/>
              </a:rPr>
              <a:t>Typo</a:t>
            </a:r>
            <a:r>
              <a:rPr lang="en-US" sz="2000" strike="noStrike" u="none">
                <a:solidFill>
                  <a:srgbClr val="282828"/>
                </a:solidFill>
                <a:latin typeface="Poppins Bold"/>
              </a:rPr>
              <a:t>graphy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 strike="noStrike" u="none">
                <a:solidFill>
                  <a:srgbClr val="282828"/>
                </a:solidFill>
                <a:latin typeface="Poppins Bold"/>
              </a:rPr>
              <a:t>Image </a:t>
            </a:r>
            <a:r>
              <a:rPr lang="en-US" sz="2000" strike="noStrike" u="none">
                <a:solidFill>
                  <a:srgbClr val="282828"/>
                </a:solidFill>
                <a:latin typeface="Poppins"/>
              </a:rPr>
              <a:t>Manipulation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 strike="noStrike" u="none">
                <a:solidFill>
                  <a:srgbClr val="282828"/>
                </a:solidFill>
                <a:latin typeface="Poppins Bold"/>
              </a:rPr>
              <a:t>Product </a:t>
            </a:r>
            <a:r>
              <a:rPr lang="en-US" sz="2000" strike="noStrike" u="none">
                <a:solidFill>
                  <a:srgbClr val="282828"/>
                </a:solidFill>
                <a:latin typeface="Poppins"/>
              </a:rPr>
              <a:t>Design</a:t>
            </a:r>
          </a:p>
        </p:txBody>
      </p:sp>
    </p:spTree>
  </p:cSld>
  <p:clrMapOvr>
    <a:masterClrMapping/>
  </p:clrMapOvr>
  <p:transition spd="fast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05473" y="4594442"/>
            <a:ext cx="1911593" cy="1898235"/>
            <a:chOff x="0" y="0"/>
            <a:chExt cx="503465" cy="4999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56350" y="2696207"/>
            <a:ext cx="1911593" cy="1898235"/>
            <a:chOff x="0" y="0"/>
            <a:chExt cx="503465" cy="4999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62266" y="2705168"/>
            <a:ext cx="1911593" cy="1898235"/>
            <a:chOff x="0" y="0"/>
            <a:chExt cx="503465" cy="4999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7723" y="2705168"/>
            <a:ext cx="1911593" cy="1898235"/>
            <a:chOff x="0" y="0"/>
            <a:chExt cx="503465" cy="4999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402222" y="6499491"/>
            <a:ext cx="3794323" cy="379432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8597" t="-7716" r="-6504" b="-1375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411150" y="2705168"/>
            <a:ext cx="3794323" cy="379432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3664" t="-1910" r="-793" b="-1892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067943" y="2698354"/>
            <a:ext cx="3794323" cy="37943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5768" t="-9574" r="-27088" b="-5731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246839" y="0"/>
            <a:ext cx="3783004" cy="2705168"/>
            <a:chOff x="0" y="0"/>
            <a:chExt cx="824424" cy="5895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4424" cy="589533"/>
            </a:xfrm>
            <a:custGeom>
              <a:avLst/>
              <a:gdLst/>
              <a:ahLst/>
              <a:cxnLst/>
              <a:rect r="r" b="b" t="t" l="l"/>
              <a:pathLst>
                <a:path h="589533" w="824424">
                  <a:moveTo>
                    <a:pt x="0" y="0"/>
                  </a:moveTo>
                  <a:lnTo>
                    <a:pt x="824424" y="0"/>
                  </a:lnTo>
                  <a:lnTo>
                    <a:pt x="824424" y="589533"/>
                  </a:lnTo>
                  <a:lnTo>
                    <a:pt x="0" y="589533"/>
                  </a:lnTo>
                  <a:close/>
                </a:path>
              </a:pathLst>
            </a:custGeom>
            <a:blipFill>
              <a:blip r:embed="rId6"/>
              <a:stretch>
                <a:fillRect l="0" t="0" r="-14556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898586" y="-6814"/>
            <a:ext cx="3783004" cy="2705168"/>
            <a:chOff x="0" y="0"/>
            <a:chExt cx="824424" cy="5895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24424" cy="589533"/>
            </a:xfrm>
            <a:custGeom>
              <a:avLst/>
              <a:gdLst/>
              <a:ahLst/>
              <a:cxnLst/>
              <a:rect r="r" b="b" t="t" l="l"/>
              <a:pathLst>
                <a:path h="589533" w="824424">
                  <a:moveTo>
                    <a:pt x="0" y="0"/>
                  </a:moveTo>
                  <a:lnTo>
                    <a:pt x="824424" y="0"/>
                  </a:lnTo>
                  <a:lnTo>
                    <a:pt x="824424" y="589533"/>
                  </a:lnTo>
                  <a:lnTo>
                    <a:pt x="0" y="589533"/>
                  </a:lnTo>
                  <a:close/>
                </a:path>
              </a:pathLst>
            </a:custGeom>
            <a:blipFill>
              <a:blip r:embed="rId7"/>
              <a:stretch>
                <a:fillRect l="-14185" t="-8039" r="-2093" b="-4602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430200" y="6537591"/>
            <a:ext cx="1878111" cy="187811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5202" t="-11182" r="-3859" b="-28586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1905491"/>
            <a:ext cx="1475889" cy="4541506"/>
            <a:chOff x="0" y="0"/>
            <a:chExt cx="638728" cy="196545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8728" cy="1965451"/>
            </a:xfrm>
            <a:custGeom>
              <a:avLst/>
              <a:gdLst/>
              <a:ahLst/>
              <a:cxnLst/>
              <a:rect r="r" b="b" t="t" l="l"/>
              <a:pathLst>
                <a:path h="1965451" w="638728">
                  <a:moveTo>
                    <a:pt x="0" y="0"/>
                  </a:moveTo>
                  <a:lnTo>
                    <a:pt x="638728" y="0"/>
                  </a:lnTo>
                  <a:lnTo>
                    <a:pt x="638728" y="1965451"/>
                  </a:lnTo>
                  <a:lnTo>
                    <a:pt x="0" y="1965451"/>
                  </a:lnTo>
                  <a:close/>
                </a:path>
              </a:pathLst>
            </a:custGeom>
            <a:blipFill>
              <a:blip r:embed="rId9"/>
              <a:stretch>
                <a:fillRect l="-25923" t="0" r="-34169" b="-543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6847238" y="4594442"/>
            <a:ext cx="1475889" cy="4541506"/>
            <a:chOff x="0" y="0"/>
            <a:chExt cx="638728" cy="19654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8728" cy="1965451"/>
            </a:xfrm>
            <a:custGeom>
              <a:avLst/>
              <a:gdLst/>
              <a:ahLst/>
              <a:cxnLst/>
              <a:rect r="r" b="b" t="t" l="l"/>
              <a:pathLst>
                <a:path h="1965451" w="638728">
                  <a:moveTo>
                    <a:pt x="0" y="0"/>
                  </a:moveTo>
                  <a:lnTo>
                    <a:pt x="638728" y="0"/>
                  </a:lnTo>
                  <a:lnTo>
                    <a:pt x="638728" y="1965451"/>
                  </a:lnTo>
                  <a:lnTo>
                    <a:pt x="0" y="1965451"/>
                  </a:lnTo>
                  <a:close/>
                </a:path>
              </a:pathLst>
            </a:custGeom>
            <a:blipFill>
              <a:blip r:embed="rId10"/>
              <a:stretch>
                <a:fillRect l="-35869" t="0" r="-35869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5346412" y="8415703"/>
            <a:ext cx="1878111" cy="187811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1"/>
              <a:stretch>
                <a:fillRect l="-56476" t="-30961" r="-51399" b="-10614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7262623" y="6492677"/>
            <a:ext cx="9565564" cy="3794323"/>
            <a:chOff x="0" y="0"/>
            <a:chExt cx="2049085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049085" cy="812800"/>
            </a:xfrm>
            <a:custGeom>
              <a:avLst/>
              <a:gdLst/>
              <a:ahLst/>
              <a:cxnLst/>
              <a:rect r="r" b="b" t="t" l="l"/>
              <a:pathLst>
                <a:path h="812800" w="2049085">
                  <a:moveTo>
                    <a:pt x="0" y="0"/>
                  </a:moveTo>
                  <a:lnTo>
                    <a:pt x="2049085" y="0"/>
                  </a:lnTo>
                  <a:lnTo>
                    <a:pt x="204908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-41039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513989" y="564769"/>
            <a:ext cx="5491224" cy="79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699">
                <a:solidFill>
                  <a:srgbClr val="000000"/>
                </a:solidFill>
                <a:latin typeface="Poppins Bold"/>
              </a:rPr>
              <a:t>Content Creation</a:t>
            </a:r>
          </a:p>
          <a:p>
            <a:pPr>
              <a:lnSpc>
                <a:spcPts val="3023"/>
              </a:lnSpc>
            </a:pPr>
            <a:r>
              <a:rPr lang="en-US" sz="2699">
                <a:solidFill>
                  <a:srgbClr val="ED4661"/>
                </a:solidFill>
                <a:latin typeface="Poppins Bold"/>
              </a:rPr>
              <a:t>&amp; Design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28188" y="2578206"/>
            <a:ext cx="1911593" cy="1898235"/>
            <a:chOff x="0" y="0"/>
            <a:chExt cx="503465" cy="4999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38063" y="286287"/>
            <a:ext cx="1911593" cy="1898235"/>
            <a:chOff x="0" y="0"/>
            <a:chExt cx="503465" cy="4999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6027410"/>
            <a:ext cx="3349783" cy="4396542"/>
          </a:xfrm>
          <a:custGeom>
            <a:avLst/>
            <a:gdLst/>
            <a:ahLst/>
            <a:cxnLst/>
            <a:rect r="r" b="b" t="t" l="l"/>
            <a:pathLst>
              <a:path h="4396542" w="3349783">
                <a:moveTo>
                  <a:pt x="0" y="0"/>
                </a:moveTo>
                <a:lnTo>
                  <a:pt x="3349783" y="0"/>
                </a:lnTo>
                <a:lnTo>
                  <a:pt x="3349783" y="4396542"/>
                </a:lnTo>
                <a:lnTo>
                  <a:pt x="0" y="439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857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2184522"/>
            <a:ext cx="3349783" cy="3826570"/>
          </a:xfrm>
          <a:custGeom>
            <a:avLst/>
            <a:gdLst/>
            <a:ahLst/>
            <a:cxnLst/>
            <a:rect r="r" b="b" t="t" l="l"/>
            <a:pathLst>
              <a:path h="3826570" w="3349783">
                <a:moveTo>
                  <a:pt x="0" y="0"/>
                </a:moveTo>
                <a:lnTo>
                  <a:pt x="3349783" y="0"/>
                </a:lnTo>
                <a:lnTo>
                  <a:pt x="3349783" y="3826570"/>
                </a:lnTo>
                <a:lnTo>
                  <a:pt x="0" y="3826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019" r="0" b="-90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75107" y="5156412"/>
            <a:ext cx="3805172" cy="5386631"/>
          </a:xfrm>
          <a:custGeom>
            <a:avLst/>
            <a:gdLst/>
            <a:ahLst/>
            <a:cxnLst/>
            <a:rect r="r" b="b" t="t" l="l"/>
            <a:pathLst>
              <a:path h="5386631" w="3805172">
                <a:moveTo>
                  <a:pt x="0" y="0"/>
                </a:moveTo>
                <a:lnTo>
                  <a:pt x="3805172" y="0"/>
                </a:lnTo>
                <a:lnTo>
                  <a:pt x="3805172" y="5386631"/>
                </a:lnTo>
                <a:lnTo>
                  <a:pt x="0" y="5386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70470" y="0"/>
            <a:ext cx="3819618" cy="5156412"/>
          </a:xfrm>
          <a:custGeom>
            <a:avLst/>
            <a:gdLst/>
            <a:ahLst/>
            <a:cxnLst/>
            <a:rect r="r" b="b" t="t" l="l"/>
            <a:pathLst>
              <a:path h="5156412" w="3819618">
                <a:moveTo>
                  <a:pt x="0" y="0"/>
                </a:moveTo>
                <a:lnTo>
                  <a:pt x="3819618" y="0"/>
                </a:lnTo>
                <a:lnTo>
                  <a:pt x="3819618" y="5156412"/>
                </a:lnTo>
                <a:lnTo>
                  <a:pt x="0" y="5156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86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87883" y="2184522"/>
            <a:ext cx="5723673" cy="8102478"/>
          </a:xfrm>
          <a:custGeom>
            <a:avLst/>
            <a:gdLst/>
            <a:ahLst/>
            <a:cxnLst/>
            <a:rect r="r" b="b" t="t" l="l"/>
            <a:pathLst>
              <a:path h="8102478" w="5723673">
                <a:moveTo>
                  <a:pt x="0" y="0"/>
                </a:moveTo>
                <a:lnTo>
                  <a:pt x="5723673" y="0"/>
                </a:lnTo>
                <a:lnTo>
                  <a:pt x="5723673" y="8102478"/>
                </a:lnTo>
                <a:lnTo>
                  <a:pt x="0" y="8102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9656" y="0"/>
            <a:ext cx="3784401" cy="5143500"/>
          </a:xfrm>
          <a:custGeom>
            <a:avLst/>
            <a:gdLst/>
            <a:ahLst/>
            <a:cxnLst/>
            <a:rect r="r" b="b" t="t" l="l"/>
            <a:pathLst>
              <a:path h="5143500" w="3784401">
                <a:moveTo>
                  <a:pt x="0" y="0"/>
                </a:moveTo>
                <a:lnTo>
                  <a:pt x="3784401" y="0"/>
                </a:lnTo>
                <a:lnTo>
                  <a:pt x="378440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077" r="0" b="-207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918379" y="5143500"/>
            <a:ext cx="2436190" cy="3986118"/>
          </a:xfrm>
          <a:custGeom>
            <a:avLst/>
            <a:gdLst/>
            <a:ahLst/>
            <a:cxnLst/>
            <a:rect r="r" b="b" t="t" l="l"/>
            <a:pathLst>
              <a:path h="3986118" w="2436190">
                <a:moveTo>
                  <a:pt x="0" y="0"/>
                </a:moveTo>
                <a:lnTo>
                  <a:pt x="2436190" y="0"/>
                </a:lnTo>
                <a:lnTo>
                  <a:pt x="2436190" y="3986118"/>
                </a:lnTo>
                <a:lnTo>
                  <a:pt x="0" y="39861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930" t="-93277" r="-111466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9656" y="7350757"/>
            <a:ext cx="1892201" cy="2936243"/>
          </a:xfrm>
          <a:custGeom>
            <a:avLst/>
            <a:gdLst/>
            <a:ahLst/>
            <a:cxnLst/>
            <a:rect r="r" b="b" t="t" l="l"/>
            <a:pathLst>
              <a:path h="2936243" w="1892201">
                <a:moveTo>
                  <a:pt x="0" y="0"/>
                </a:moveTo>
                <a:lnTo>
                  <a:pt x="1892200" y="0"/>
                </a:lnTo>
                <a:lnTo>
                  <a:pt x="1892200" y="2936243"/>
                </a:lnTo>
                <a:lnTo>
                  <a:pt x="0" y="29362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9509" t="-50827" r="-11081" b="-5040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13989" y="564769"/>
            <a:ext cx="5491224" cy="79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699">
                <a:solidFill>
                  <a:srgbClr val="000000"/>
                </a:solidFill>
                <a:latin typeface="Poppins Bold"/>
              </a:rPr>
              <a:t>Content Creation</a:t>
            </a:r>
          </a:p>
          <a:p>
            <a:pPr>
              <a:lnSpc>
                <a:spcPts val="3023"/>
              </a:lnSpc>
            </a:pPr>
            <a:r>
              <a:rPr lang="en-US" sz="2699">
                <a:solidFill>
                  <a:srgbClr val="ED4661"/>
                </a:solidFill>
                <a:latin typeface="Poppins Bold"/>
              </a:rPr>
              <a:t>&amp; Design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05473" y="4594442"/>
            <a:ext cx="1911593" cy="1898235"/>
            <a:chOff x="0" y="0"/>
            <a:chExt cx="503465" cy="4999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21565" y="19892"/>
            <a:ext cx="1911593" cy="1898235"/>
            <a:chOff x="0" y="0"/>
            <a:chExt cx="503465" cy="4999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42234" y="7724162"/>
            <a:ext cx="1911593" cy="1898235"/>
            <a:chOff x="0" y="0"/>
            <a:chExt cx="503465" cy="4999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7723" y="2705168"/>
            <a:ext cx="1911593" cy="1898235"/>
            <a:chOff x="0" y="0"/>
            <a:chExt cx="503465" cy="4999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143695" y="29836"/>
            <a:ext cx="7245766" cy="10257164"/>
          </a:xfrm>
          <a:custGeom>
            <a:avLst/>
            <a:gdLst/>
            <a:ahLst/>
            <a:cxnLst/>
            <a:rect r="r" b="b" t="t" l="l"/>
            <a:pathLst>
              <a:path h="10257164" w="7245766">
                <a:moveTo>
                  <a:pt x="0" y="0"/>
                </a:moveTo>
                <a:lnTo>
                  <a:pt x="7245766" y="0"/>
                </a:lnTo>
                <a:lnTo>
                  <a:pt x="7245766" y="10257164"/>
                </a:lnTo>
                <a:lnTo>
                  <a:pt x="0" y="1025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541397" y="1724030"/>
            <a:ext cx="5720669" cy="8562970"/>
          </a:xfrm>
          <a:custGeom>
            <a:avLst/>
            <a:gdLst/>
            <a:ahLst/>
            <a:cxnLst/>
            <a:rect r="r" b="b" t="t" l="l"/>
            <a:pathLst>
              <a:path h="8562970" w="5720669">
                <a:moveTo>
                  <a:pt x="0" y="0"/>
                </a:moveTo>
                <a:lnTo>
                  <a:pt x="5720670" y="0"/>
                </a:lnTo>
                <a:lnTo>
                  <a:pt x="5720670" y="8562970"/>
                </a:lnTo>
                <a:lnTo>
                  <a:pt x="0" y="8562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68" t="-221" r="-3469" b="-62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2753751"/>
            <a:ext cx="5321565" cy="7533249"/>
          </a:xfrm>
          <a:custGeom>
            <a:avLst/>
            <a:gdLst/>
            <a:ahLst/>
            <a:cxnLst/>
            <a:rect r="r" b="b" t="t" l="l"/>
            <a:pathLst>
              <a:path h="7533249" w="5321565">
                <a:moveTo>
                  <a:pt x="0" y="0"/>
                </a:moveTo>
                <a:lnTo>
                  <a:pt x="5321565" y="0"/>
                </a:lnTo>
                <a:lnTo>
                  <a:pt x="5321565" y="7533249"/>
                </a:lnTo>
                <a:lnTo>
                  <a:pt x="0" y="7533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13989" y="564769"/>
            <a:ext cx="5491224" cy="79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699">
                <a:solidFill>
                  <a:srgbClr val="000000"/>
                </a:solidFill>
                <a:latin typeface="Poppins Bold"/>
              </a:rPr>
              <a:t>Content Creation</a:t>
            </a:r>
          </a:p>
          <a:p>
            <a:pPr>
              <a:lnSpc>
                <a:spcPts val="3023"/>
              </a:lnSpc>
            </a:pPr>
            <a:r>
              <a:rPr lang="en-US" sz="2699">
                <a:solidFill>
                  <a:srgbClr val="ED4661"/>
                </a:solidFill>
                <a:latin typeface="Poppins Bold"/>
              </a:rPr>
              <a:t>&amp; Design</a:t>
            </a:r>
          </a:p>
        </p:txBody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44027" y="802640"/>
            <a:ext cx="3797256" cy="3796470"/>
            <a:chOff x="0" y="0"/>
            <a:chExt cx="81296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968" cy="812800"/>
            </a:xfrm>
            <a:custGeom>
              <a:avLst/>
              <a:gdLst/>
              <a:ahLst/>
              <a:cxnLst/>
              <a:rect r="r" b="b" t="t" l="l"/>
              <a:pathLst>
                <a:path h="812800" w="812968">
                  <a:moveTo>
                    <a:pt x="0" y="0"/>
                  </a:moveTo>
                  <a:lnTo>
                    <a:pt x="812968" y="0"/>
                  </a:lnTo>
                  <a:lnTo>
                    <a:pt x="81296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7680" t="0" r="-768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244027" y="6490530"/>
            <a:ext cx="3813615" cy="3796470"/>
            <a:chOff x="0" y="0"/>
            <a:chExt cx="81647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6471" cy="812800"/>
            </a:xfrm>
            <a:custGeom>
              <a:avLst/>
              <a:gdLst/>
              <a:ahLst/>
              <a:cxnLst/>
              <a:rect r="r" b="b" t="t" l="l"/>
              <a:pathLst>
                <a:path h="812800" w="816471">
                  <a:moveTo>
                    <a:pt x="0" y="0"/>
                  </a:moveTo>
                  <a:lnTo>
                    <a:pt x="816471" y="0"/>
                  </a:lnTo>
                  <a:lnTo>
                    <a:pt x="81647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3073" t="0" r="-1307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976473" y="802640"/>
            <a:ext cx="3813615" cy="3796470"/>
            <a:chOff x="0" y="0"/>
            <a:chExt cx="816471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6471" cy="812800"/>
            </a:xfrm>
            <a:custGeom>
              <a:avLst/>
              <a:gdLst/>
              <a:ahLst/>
              <a:cxnLst/>
              <a:rect r="r" b="b" t="t" l="l"/>
              <a:pathLst>
                <a:path h="812800" w="816471">
                  <a:moveTo>
                    <a:pt x="0" y="0"/>
                  </a:moveTo>
                  <a:lnTo>
                    <a:pt x="816471" y="0"/>
                  </a:lnTo>
                  <a:lnTo>
                    <a:pt x="81647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2404" t="0" r="-240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921380" y="7038035"/>
            <a:ext cx="3813615" cy="2306662"/>
            <a:chOff x="0" y="0"/>
            <a:chExt cx="816471" cy="4938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6471" cy="493842"/>
            </a:xfrm>
            <a:custGeom>
              <a:avLst/>
              <a:gdLst/>
              <a:ahLst/>
              <a:cxnLst/>
              <a:rect r="r" b="b" t="t" l="l"/>
              <a:pathLst>
                <a:path h="493842" w="816471">
                  <a:moveTo>
                    <a:pt x="0" y="0"/>
                  </a:moveTo>
                  <a:lnTo>
                    <a:pt x="816471" y="0"/>
                  </a:lnTo>
                  <a:lnTo>
                    <a:pt x="816471" y="493842"/>
                  </a:lnTo>
                  <a:lnTo>
                    <a:pt x="0" y="493842"/>
                  </a:lnTo>
                  <a:close/>
                </a:path>
              </a:pathLst>
            </a:custGeom>
            <a:blipFill>
              <a:blip r:embed="rId6"/>
              <a:stretch>
                <a:fillRect l="-19301" t="-23242" r="0" b="-825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790088" y="802640"/>
            <a:ext cx="1497912" cy="1898235"/>
            <a:chOff x="0" y="0"/>
            <a:chExt cx="394512" cy="4999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4512" cy="499947"/>
            </a:xfrm>
            <a:custGeom>
              <a:avLst/>
              <a:gdLst/>
              <a:ahLst/>
              <a:cxnLst/>
              <a:rect r="r" b="b" t="t" l="l"/>
              <a:pathLst>
                <a:path h="499947" w="394512">
                  <a:moveTo>
                    <a:pt x="0" y="0"/>
                  </a:moveTo>
                  <a:lnTo>
                    <a:pt x="394512" y="0"/>
                  </a:lnTo>
                  <a:lnTo>
                    <a:pt x="394512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94512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957615" y="8395579"/>
            <a:ext cx="1911593" cy="1898235"/>
            <a:chOff x="0" y="0"/>
            <a:chExt cx="503465" cy="4999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03007" y="4020887"/>
            <a:ext cx="5718374" cy="3017148"/>
            <a:chOff x="0" y="0"/>
            <a:chExt cx="885926" cy="4674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85926" cy="467435"/>
            </a:xfrm>
            <a:custGeom>
              <a:avLst/>
              <a:gdLst/>
              <a:ahLst/>
              <a:cxnLst/>
              <a:rect r="r" b="b" t="t" l="l"/>
              <a:pathLst>
                <a:path h="467435" w="885926">
                  <a:moveTo>
                    <a:pt x="0" y="0"/>
                  </a:moveTo>
                  <a:lnTo>
                    <a:pt x="885926" y="0"/>
                  </a:lnTo>
                  <a:lnTo>
                    <a:pt x="885926" y="467435"/>
                  </a:lnTo>
                  <a:lnTo>
                    <a:pt x="0" y="467435"/>
                  </a:lnTo>
                  <a:close/>
                </a:path>
              </a:pathLst>
            </a:custGeom>
            <a:blipFill>
              <a:blip r:embed="rId7"/>
              <a:stretch>
                <a:fillRect l="0" t="-6434" r="0" b="-6434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1649524" y="5116791"/>
            <a:ext cx="825339" cy="825339"/>
          </a:xfrm>
          <a:custGeom>
            <a:avLst/>
            <a:gdLst/>
            <a:ahLst/>
            <a:cxnLst/>
            <a:rect r="r" b="b" t="t" l="l"/>
            <a:pathLst>
              <a:path h="825339" w="825339">
                <a:moveTo>
                  <a:pt x="0" y="0"/>
                </a:moveTo>
                <a:lnTo>
                  <a:pt x="825339" y="0"/>
                </a:lnTo>
                <a:lnTo>
                  <a:pt x="825339" y="825339"/>
                </a:lnTo>
                <a:lnTo>
                  <a:pt x="0" y="825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508711" y="2288205"/>
            <a:ext cx="825339" cy="825339"/>
          </a:xfrm>
          <a:custGeom>
            <a:avLst/>
            <a:gdLst/>
            <a:ahLst/>
            <a:cxnLst/>
            <a:rect r="r" b="b" t="t" l="l"/>
            <a:pathLst>
              <a:path h="825339" w="825339">
                <a:moveTo>
                  <a:pt x="0" y="0"/>
                </a:moveTo>
                <a:lnTo>
                  <a:pt x="825339" y="0"/>
                </a:lnTo>
                <a:lnTo>
                  <a:pt x="825339" y="825339"/>
                </a:lnTo>
                <a:lnTo>
                  <a:pt x="0" y="825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729985" y="2288205"/>
            <a:ext cx="825339" cy="825339"/>
          </a:xfrm>
          <a:custGeom>
            <a:avLst/>
            <a:gdLst/>
            <a:ahLst/>
            <a:cxnLst/>
            <a:rect r="r" b="b" t="t" l="l"/>
            <a:pathLst>
              <a:path h="825339" w="825339">
                <a:moveTo>
                  <a:pt x="0" y="0"/>
                </a:moveTo>
                <a:lnTo>
                  <a:pt x="825339" y="0"/>
                </a:lnTo>
                <a:lnTo>
                  <a:pt x="825339" y="825339"/>
                </a:lnTo>
                <a:lnTo>
                  <a:pt x="0" y="825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83509" y="1019175"/>
            <a:ext cx="5491224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Dynamic Media </a:t>
            </a:r>
          </a:p>
          <a:p>
            <a:pPr>
              <a:lnSpc>
                <a:spcPts val="4479"/>
              </a:lnSpc>
            </a:pPr>
            <a:r>
              <a:rPr lang="en-US" sz="3999">
                <a:solidFill>
                  <a:srgbClr val="ED4661"/>
                </a:solidFill>
                <a:latin typeface="Poppins Bold"/>
              </a:rPr>
              <a:t>&amp; Animation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502559" y="2489200"/>
            <a:ext cx="6016345" cy="38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Motion Video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Logo Animation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VFX Content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Film/Vlog Editing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Music Video Editing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TV Show Editing 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Documentary Video Editing 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Animation Creation</a:t>
            </a:r>
            <a:r>
              <a:rPr lang="en-US" sz="2000">
                <a:solidFill>
                  <a:srgbClr val="282828"/>
                </a:solidFill>
                <a:latin typeface="Poppins Bold"/>
              </a:rPr>
              <a:t>  (2D &amp; 3D)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70150" y="631013"/>
            <a:ext cx="3780417" cy="4158774"/>
          </a:xfrm>
          <a:custGeom>
            <a:avLst/>
            <a:gdLst/>
            <a:ahLst/>
            <a:cxnLst/>
            <a:rect r="r" b="b" t="t" l="l"/>
            <a:pathLst>
              <a:path h="4158774" w="3780417">
                <a:moveTo>
                  <a:pt x="0" y="0"/>
                </a:moveTo>
                <a:lnTo>
                  <a:pt x="3780418" y="0"/>
                </a:lnTo>
                <a:lnTo>
                  <a:pt x="3780418" y="4158774"/>
                </a:lnTo>
                <a:lnTo>
                  <a:pt x="0" y="415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6" t="-2428" r="-2938" b="-31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790088" y="802640"/>
            <a:ext cx="1497912" cy="1898235"/>
            <a:chOff x="0" y="0"/>
            <a:chExt cx="394512" cy="4999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4512" cy="499947"/>
            </a:xfrm>
            <a:custGeom>
              <a:avLst/>
              <a:gdLst/>
              <a:ahLst/>
              <a:cxnLst/>
              <a:rect r="r" b="b" t="t" l="l"/>
              <a:pathLst>
                <a:path h="499947" w="394512">
                  <a:moveTo>
                    <a:pt x="0" y="0"/>
                  </a:moveTo>
                  <a:lnTo>
                    <a:pt x="394512" y="0"/>
                  </a:lnTo>
                  <a:lnTo>
                    <a:pt x="394512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4512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957615" y="8395579"/>
            <a:ext cx="1911593" cy="1898235"/>
            <a:chOff x="0" y="0"/>
            <a:chExt cx="503465" cy="4999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3465" cy="499947"/>
            </a:xfrm>
            <a:custGeom>
              <a:avLst/>
              <a:gdLst/>
              <a:ahLst/>
              <a:cxnLst/>
              <a:rect r="r" b="b" t="t" l="l"/>
              <a:pathLst>
                <a:path h="499947" w="503465">
                  <a:moveTo>
                    <a:pt x="0" y="0"/>
                  </a:moveTo>
                  <a:lnTo>
                    <a:pt x="503465" y="0"/>
                  </a:lnTo>
                  <a:lnTo>
                    <a:pt x="503465" y="499947"/>
                  </a:lnTo>
                  <a:lnTo>
                    <a:pt x="0" y="499947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3465" cy="5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50834" y="2283836"/>
            <a:ext cx="5718374" cy="5719328"/>
            <a:chOff x="0" y="0"/>
            <a:chExt cx="885926" cy="8860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5926" cy="886074"/>
            </a:xfrm>
            <a:custGeom>
              <a:avLst/>
              <a:gdLst/>
              <a:ahLst/>
              <a:cxnLst/>
              <a:rect r="r" b="b" t="t" l="l"/>
              <a:pathLst>
                <a:path h="886074" w="885926">
                  <a:moveTo>
                    <a:pt x="0" y="0"/>
                  </a:moveTo>
                  <a:lnTo>
                    <a:pt x="885926" y="0"/>
                  </a:lnTo>
                  <a:lnTo>
                    <a:pt x="885926" y="886074"/>
                  </a:lnTo>
                  <a:lnTo>
                    <a:pt x="0" y="886074"/>
                  </a:lnTo>
                  <a:close/>
                </a:path>
              </a:pathLst>
            </a:custGeom>
            <a:blipFill>
              <a:blip r:embed="rId4"/>
              <a:stretch>
                <a:fillRect l="-19837" t="-6588" r="-15321" b="-2928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896766" y="802640"/>
            <a:ext cx="1865763" cy="3254188"/>
          </a:xfrm>
          <a:custGeom>
            <a:avLst/>
            <a:gdLst/>
            <a:ahLst/>
            <a:cxnLst/>
            <a:rect r="r" b="b" t="t" l="l"/>
            <a:pathLst>
              <a:path h="3254188" w="1865763">
                <a:moveTo>
                  <a:pt x="0" y="0"/>
                </a:moveTo>
                <a:lnTo>
                  <a:pt x="1865763" y="0"/>
                </a:lnTo>
                <a:lnTo>
                  <a:pt x="1865763" y="3254188"/>
                </a:lnTo>
                <a:lnTo>
                  <a:pt x="0" y="3254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36" t="0" r="-282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21797" y="8003164"/>
            <a:ext cx="3822203" cy="3616929"/>
          </a:xfrm>
          <a:custGeom>
            <a:avLst/>
            <a:gdLst/>
            <a:ahLst/>
            <a:cxnLst/>
            <a:rect r="r" b="b" t="t" l="l"/>
            <a:pathLst>
              <a:path h="3616929" w="3822203">
                <a:moveTo>
                  <a:pt x="0" y="0"/>
                </a:moveTo>
                <a:lnTo>
                  <a:pt x="3822203" y="0"/>
                </a:lnTo>
                <a:lnTo>
                  <a:pt x="3822203" y="3616930"/>
                </a:lnTo>
                <a:lnTo>
                  <a:pt x="0" y="3616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668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02495" y="5818920"/>
            <a:ext cx="3385505" cy="3700691"/>
          </a:xfrm>
          <a:custGeom>
            <a:avLst/>
            <a:gdLst/>
            <a:ahLst/>
            <a:cxnLst/>
            <a:rect r="r" b="b" t="t" l="l"/>
            <a:pathLst>
              <a:path h="3700691" w="3385505">
                <a:moveTo>
                  <a:pt x="0" y="0"/>
                </a:moveTo>
                <a:lnTo>
                  <a:pt x="3385505" y="0"/>
                </a:lnTo>
                <a:lnTo>
                  <a:pt x="3385505" y="3700691"/>
                </a:lnTo>
                <a:lnTo>
                  <a:pt x="0" y="3700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853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83509" y="1019175"/>
            <a:ext cx="5491224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999">
                <a:solidFill>
                  <a:srgbClr val="000000"/>
                </a:solidFill>
                <a:latin typeface="Poppins Bold"/>
              </a:rPr>
              <a:t>Social Media </a:t>
            </a:r>
          </a:p>
          <a:p>
            <a:pPr>
              <a:lnSpc>
                <a:spcPts val="4479"/>
              </a:lnSpc>
            </a:pPr>
            <a:r>
              <a:rPr lang="en-US" sz="3999">
                <a:solidFill>
                  <a:srgbClr val="ED4661"/>
                </a:solidFill>
                <a:latin typeface="Poppins Bold"/>
              </a:rPr>
              <a:t>&amp; Digital Outreach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790088" y="9519611"/>
            <a:ext cx="1413715" cy="469387"/>
            <a:chOff x="0" y="0"/>
            <a:chExt cx="1884954" cy="62584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521018" y="71651"/>
              <a:ext cx="1363936" cy="45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4"/>
                </a:lnSpc>
              </a:pP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You </a:t>
              </a:r>
              <a:r>
                <a:rPr lang="en-US" sz="1244" spc="37">
                  <a:solidFill>
                    <a:srgbClr val="EE4660"/>
                  </a:solidFill>
                  <a:latin typeface="Poppins Bold"/>
                </a:rPr>
                <a:t>Name</a:t>
              </a:r>
              <a:r>
                <a:rPr lang="en-US" sz="1244" spc="37">
                  <a:solidFill>
                    <a:srgbClr val="EE4660"/>
                  </a:solidFill>
                  <a:latin typeface="Poppins"/>
                </a:rPr>
                <a:t> it</a:t>
              </a:r>
            </a:p>
            <a:p>
              <a:pPr algn="ctr" marL="0" indent="0" lvl="0">
                <a:lnSpc>
                  <a:spcPts val="1344"/>
                </a:lnSpc>
                <a:spcBef>
                  <a:spcPct val="0"/>
                </a:spcBef>
              </a:pP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We </a:t>
              </a:r>
              <a:r>
                <a:rPr lang="en-US" sz="1244" spc="-24">
                  <a:solidFill>
                    <a:srgbClr val="EE4660"/>
                  </a:solidFill>
                  <a:latin typeface="Poppins Bold"/>
                </a:rPr>
                <a:t>Digitize</a:t>
              </a:r>
              <a:r>
                <a:rPr lang="en-US" sz="1244" spc="-24">
                  <a:solidFill>
                    <a:srgbClr val="EE4660"/>
                  </a:solidFill>
                  <a:latin typeface="Poppins"/>
                </a:rPr>
                <a:t> it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0"/>
              <a:ext cx="589293" cy="625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47"/>
                </a:lnSpc>
                <a:spcBef>
                  <a:spcPct val="0"/>
                </a:spcBef>
              </a:pPr>
              <a:r>
                <a:rPr lang="en-US" sz="3099" spc="92">
                  <a:solidFill>
                    <a:srgbClr val="EE4660"/>
                  </a:solidFill>
                  <a:latin typeface="Poppins"/>
                </a:rPr>
                <a:t>#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02559" y="2489200"/>
            <a:ext cx="6016345" cy="191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Social Media Sites Management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Social Media Buying</a:t>
            </a:r>
          </a:p>
          <a:p>
            <a:pPr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Social Media Management</a:t>
            </a:r>
          </a:p>
          <a:p>
            <a:pPr algn="l" marL="0" indent="0" lvl="0">
              <a:lnSpc>
                <a:spcPts val="3860"/>
              </a:lnSpc>
            </a:pPr>
            <a:r>
              <a:rPr lang="en-US" sz="2000">
                <a:solidFill>
                  <a:srgbClr val="282828"/>
                </a:solidFill>
                <a:latin typeface="Poppins Bold"/>
              </a:rPr>
              <a:t>Digital Marketing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DAF7dCuQF7I</dc:identifier>
  <dcterms:modified xsi:type="dcterms:W3CDTF">2011-08-01T06:04:30Z</dcterms:modified>
  <cp:revision>1</cp:revision>
  <dc:title>Copy of Digito Martech Cumilla - Presentation</dc:title>
</cp:coreProperties>
</file>